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6858000" cx="9144000"/>
  <p:notesSz cx="6997700" cy="9271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2125" cy="4635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963987" y="0"/>
            <a:ext cx="3032125" cy="4635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700087" y="4403725"/>
            <a:ext cx="5597525" cy="4171950"/>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805862"/>
            <a:ext cx="3032125" cy="463550"/>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4:notes"/>
          <p:cNvSpPr txBox="1"/>
          <p:nvPr>
            <p:ph idx="1" type="body"/>
          </p:nvPr>
        </p:nvSpPr>
        <p:spPr>
          <a:xfrm>
            <a:off x="700087" y="4403725"/>
            <a:ext cx="5597525" cy="4171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4: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3" name="Shape 223"/>
        <p:cNvGrpSpPr/>
        <p:nvPr/>
      </p:nvGrpSpPr>
      <p:grpSpPr>
        <a:xfrm>
          <a:off x="0" y="0"/>
          <a:ext cx="0" cy="0"/>
          <a:chOff x="0" y="0"/>
          <a:chExt cx="0" cy="0"/>
        </a:xfrm>
      </p:grpSpPr>
      <p:sp>
        <p:nvSpPr>
          <p:cNvPr id="224" name="Google Shape;224;p22: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225" name="Google Shape;225;p22: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6" name="Google Shape;226;p22: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3" name="Shape 353"/>
        <p:cNvGrpSpPr/>
        <p:nvPr/>
      </p:nvGrpSpPr>
      <p:grpSpPr>
        <a:xfrm>
          <a:off x="0" y="0"/>
          <a:ext cx="0" cy="0"/>
          <a:chOff x="0" y="0"/>
          <a:chExt cx="0" cy="0"/>
        </a:xfrm>
      </p:grpSpPr>
      <p:sp>
        <p:nvSpPr>
          <p:cNvPr id="354" name="Google Shape;354;p24: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55" name="Google Shape;355;p24: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356" name="Google Shape;356;p24: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1" name="Shape 361"/>
        <p:cNvGrpSpPr/>
        <p:nvPr/>
      </p:nvGrpSpPr>
      <p:grpSpPr>
        <a:xfrm>
          <a:off x="0" y="0"/>
          <a:ext cx="0" cy="0"/>
          <a:chOff x="0" y="0"/>
          <a:chExt cx="0" cy="0"/>
        </a:xfrm>
      </p:grpSpPr>
      <p:sp>
        <p:nvSpPr>
          <p:cNvPr id="362" name="Google Shape;362;p26: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63" name="Google Shape;363;p26: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4" name="Google Shape;364;p26: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9" name="Shape 369"/>
        <p:cNvGrpSpPr/>
        <p:nvPr/>
      </p:nvGrpSpPr>
      <p:grpSpPr>
        <a:xfrm>
          <a:off x="0" y="0"/>
          <a:ext cx="0" cy="0"/>
          <a:chOff x="0" y="0"/>
          <a:chExt cx="0" cy="0"/>
        </a:xfrm>
      </p:grpSpPr>
      <p:sp>
        <p:nvSpPr>
          <p:cNvPr id="370" name="Google Shape;370;p28: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71" name="Google Shape;371;p28: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372" name="Google Shape;372;p28: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0" name="Shape 380"/>
        <p:cNvGrpSpPr/>
        <p:nvPr/>
      </p:nvGrpSpPr>
      <p:grpSpPr>
        <a:xfrm>
          <a:off x="0" y="0"/>
          <a:ext cx="0" cy="0"/>
          <a:chOff x="0" y="0"/>
          <a:chExt cx="0" cy="0"/>
        </a:xfrm>
      </p:grpSpPr>
      <p:sp>
        <p:nvSpPr>
          <p:cNvPr id="381" name="Google Shape;381;p30: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82" name="Google Shape;382;p30: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3" name="Google Shape;383;p30: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9" name="Shape 389"/>
        <p:cNvGrpSpPr/>
        <p:nvPr/>
      </p:nvGrpSpPr>
      <p:grpSpPr>
        <a:xfrm>
          <a:off x="0" y="0"/>
          <a:ext cx="0" cy="0"/>
          <a:chOff x="0" y="0"/>
          <a:chExt cx="0" cy="0"/>
        </a:xfrm>
      </p:grpSpPr>
      <p:sp>
        <p:nvSpPr>
          <p:cNvPr id="390" name="Google Shape;390;p32: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391" name="Google Shape;391;p32: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392" name="Google Shape;392;p32: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8" name="Shape 398"/>
        <p:cNvGrpSpPr/>
        <p:nvPr/>
      </p:nvGrpSpPr>
      <p:grpSpPr>
        <a:xfrm>
          <a:off x="0" y="0"/>
          <a:ext cx="0" cy="0"/>
          <a:chOff x="0" y="0"/>
          <a:chExt cx="0" cy="0"/>
        </a:xfrm>
      </p:grpSpPr>
      <p:sp>
        <p:nvSpPr>
          <p:cNvPr id="399" name="Google Shape;399;p34: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00" name="Google Shape;400;p34: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1" name="Google Shape;401;p34: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8" name="Shape 408"/>
        <p:cNvGrpSpPr/>
        <p:nvPr/>
      </p:nvGrpSpPr>
      <p:grpSpPr>
        <a:xfrm>
          <a:off x="0" y="0"/>
          <a:ext cx="0" cy="0"/>
          <a:chOff x="0" y="0"/>
          <a:chExt cx="0" cy="0"/>
        </a:xfrm>
      </p:grpSpPr>
      <p:sp>
        <p:nvSpPr>
          <p:cNvPr id="409" name="Google Shape;409;p36: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410" name="Google Shape;410;p36: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1" name="Google Shape;411;p36: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p6:notes"/>
          <p:cNvSpPr txBox="1"/>
          <p:nvPr>
            <p:ph idx="1" type="body"/>
          </p:nvPr>
        </p:nvSpPr>
        <p:spPr>
          <a:xfrm>
            <a:off x="700087" y="4403725"/>
            <a:ext cx="5597525" cy="4171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6: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p7:notes"/>
          <p:cNvSpPr txBox="1"/>
          <p:nvPr>
            <p:ph idx="1" type="body"/>
          </p:nvPr>
        </p:nvSpPr>
        <p:spPr>
          <a:xfrm>
            <a:off x="700087" y="4403725"/>
            <a:ext cx="5597525" cy="4171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7: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p8: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56" name="Google Shape;156;p8: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7" name="Google Shape;157;p8: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1" name="Shape 171"/>
        <p:cNvGrpSpPr/>
        <p:nvPr/>
      </p:nvGrpSpPr>
      <p:grpSpPr>
        <a:xfrm>
          <a:off x="0" y="0"/>
          <a:ext cx="0" cy="0"/>
          <a:chOff x="0" y="0"/>
          <a:chExt cx="0" cy="0"/>
        </a:xfrm>
      </p:grpSpPr>
      <p:sp>
        <p:nvSpPr>
          <p:cNvPr id="172" name="Google Shape;172;p11: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73" name="Google Shape;173;p11: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4" name="Google Shape;174;p11: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Google Shape;181;p13: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82" name="Google Shape;182;p13: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3" name="Google Shape;183;p13: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p15: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94" name="Google Shape;194;p15: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5" name="Google Shape;195;p15: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2" name="Shape 202"/>
        <p:cNvGrpSpPr/>
        <p:nvPr/>
      </p:nvGrpSpPr>
      <p:grpSpPr>
        <a:xfrm>
          <a:off x="0" y="0"/>
          <a:ext cx="0" cy="0"/>
          <a:chOff x="0" y="0"/>
          <a:chExt cx="0" cy="0"/>
        </a:xfrm>
      </p:grpSpPr>
      <p:sp>
        <p:nvSpPr>
          <p:cNvPr id="203" name="Google Shape;203;p17: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204" name="Google Shape;204;p17: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5" name="Google Shape;205;p17: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2" name="Shape 212"/>
        <p:cNvGrpSpPr/>
        <p:nvPr/>
      </p:nvGrpSpPr>
      <p:grpSpPr>
        <a:xfrm>
          <a:off x="0" y="0"/>
          <a:ext cx="0" cy="0"/>
          <a:chOff x="0" y="0"/>
          <a:chExt cx="0" cy="0"/>
        </a:xfrm>
      </p:grpSpPr>
      <p:sp>
        <p:nvSpPr>
          <p:cNvPr id="213" name="Google Shape;213;p19:notes"/>
          <p:cNvSpPr txBox="1"/>
          <p:nvPr/>
        </p:nvSpPr>
        <p:spPr>
          <a:xfrm>
            <a:off x="3963987" y="8805862"/>
            <a:ext cx="3032125" cy="463550"/>
          </a:xfrm>
          <a:prstGeom prst="rect">
            <a:avLst/>
          </a:prstGeom>
          <a:noFill/>
          <a:ln>
            <a:noFill/>
          </a:ln>
        </p:spPr>
        <p:txBody>
          <a:bodyPr anchorCtr="0" anchor="b" bIns="45625" lIns="91275" spcFirstLastPara="1" rIns="91275" wrap="square" tIns="45625">
            <a:noAutofit/>
          </a:bodyPr>
          <a:lstStyle/>
          <a:p>
            <a:pPr indent="0" lvl="0" marL="0" marR="0" rtl="0" algn="r">
              <a:lnSpc>
                <a:spcPct val="100000"/>
              </a:lnSpc>
              <a:spcBef>
                <a:spcPts val="0"/>
              </a:spcBef>
              <a:spcAft>
                <a:spcPts val="0"/>
              </a:spcAft>
              <a:buClr>
                <a:srgbClr val="000000"/>
              </a:buClr>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214" name="Google Shape;214;p19:notes"/>
          <p:cNvSpPr/>
          <p:nvPr>
            <p:ph idx="2" type="sldImg"/>
          </p:nvPr>
        </p:nvSpPr>
        <p:spPr>
          <a:xfrm>
            <a:off x="1181100" y="695325"/>
            <a:ext cx="4635500" cy="3476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5" name="Google Shape;215;p19:notes"/>
          <p:cNvSpPr txBox="1"/>
          <p:nvPr>
            <p:ph idx="1" type="body"/>
          </p:nvPr>
        </p:nvSpPr>
        <p:spPr>
          <a:xfrm>
            <a:off x="700087" y="4403725"/>
            <a:ext cx="5597525" cy="4171950"/>
          </a:xfrm>
          <a:prstGeom prst="rect">
            <a:avLst/>
          </a:prstGeom>
          <a:noFill/>
          <a:ln>
            <a:noFill/>
          </a:ln>
        </p:spPr>
        <p:txBody>
          <a:bodyPr anchorCtr="0" anchor="t" bIns="45625" lIns="91275" spcFirstLastPara="1" rIns="91275" wrap="square" tIns="45625">
            <a:noAutofit/>
          </a:bodyPr>
          <a:lstStyle/>
          <a:p>
            <a:pPr indent="0" lvl="0" marL="0" marR="0" rtl="0" algn="l">
              <a:spcBef>
                <a:spcPts val="0"/>
              </a:spcBef>
              <a:spcAft>
                <a:spcPts val="0"/>
              </a:spcAft>
              <a:buNone/>
            </a:pPr>
            <a:r>
              <a:t/>
            </a:r>
            <a:endParaRPr b="0" i="0" sz="1800" u="none" cap="none" strike="noStrik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lstStyle>
            <a:lvl1pPr indent="0" lvl="0" marL="0" marR="0" rtl="0" algn="ctr">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indent="0" lvl="1" marL="457200" marR="0" rtl="0" algn="ctr">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indent="0" lvl="2" marL="914400" marR="0" rtl="0" algn="ctr">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indent="0" lvl="3" marL="1371600" marR="0" rtl="0" algn="ct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indent="0" lvl="4" marL="1828800" marR="0" rtl="0" algn="ct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indent="0" lvl="5" marL="2286000" marR="0" rtl="0" algn="ct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indent="0" lvl="6" marL="2743200" marR="0" rtl="0" algn="ct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indent="0" lvl="7" marL="3200400" marR="0" rtl="0" algn="ct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indent="0" lvl="8" marL="3657600" marR="0" rtl="0" algn="ct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18" name="Google Shape;18;p2"/>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9" name="Google Shape;19;p2"/>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0" name="Google Shape;20;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71" name="Shape 71"/>
        <p:cNvGrpSpPr/>
        <p:nvPr/>
      </p:nvGrpSpPr>
      <p:grpSpPr>
        <a:xfrm>
          <a:off x="0" y="0"/>
          <a:ext cx="0" cy="0"/>
          <a:chOff x="0" y="0"/>
          <a:chExt cx="0" cy="0"/>
        </a:xfrm>
      </p:grpSpPr>
      <p:sp>
        <p:nvSpPr>
          <p:cNvPr id="72" name="Google Shape;72;p11"/>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3" name="Google Shape;73;p11"/>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74" name="Google Shape;74;p11"/>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75" name="Google Shape;75;p11"/>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6" name="Google Shape;76;p11"/>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7" name="Google Shape;77;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8" name="Shape 78"/>
        <p:cNvGrpSpPr/>
        <p:nvPr/>
      </p:nvGrpSpPr>
      <p:grpSpPr>
        <a:xfrm>
          <a:off x="0" y="0"/>
          <a:ext cx="0" cy="0"/>
          <a:chOff x="0" y="0"/>
          <a:chExt cx="0" cy="0"/>
        </a:xfrm>
      </p:grpSpPr>
      <p:sp>
        <p:nvSpPr>
          <p:cNvPr id="79" name="Google Shape;79;p12"/>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lstStyle>
            <a:lvl1pPr indent="0" lvl="0" marL="0" marR="0" rtl="0" algn="l">
              <a:spcBef>
                <a:spcPts val="0"/>
              </a:spcBef>
              <a:spcAft>
                <a:spcPts val="0"/>
              </a:spcAft>
              <a:buSzPts val="1400"/>
              <a:buNone/>
              <a:defRPr b="1" i="0" sz="40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80" name="Google Shape;80;p12"/>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lstStyle>
            <a:lvl1pPr indent="-228600" lvl="0" marL="457200" marR="0" rtl="0" algn="l">
              <a:spcBef>
                <a:spcPts val="400"/>
              </a:spcBef>
              <a:spcAft>
                <a:spcPts val="0"/>
              </a:spcAft>
              <a:buClr>
                <a:schemeClr val="dk1"/>
              </a:buClr>
              <a:buSzPts val="3200"/>
              <a:buFont typeface="Arial"/>
              <a:buNone/>
              <a:defRPr b="0" i="0" sz="20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Clr>
                <a:schemeClr val="dk1"/>
              </a:buClr>
              <a:buSzPts val="2800"/>
              <a:buFont typeface="Arial"/>
              <a:buNone/>
              <a:defRPr b="0" i="0" sz="1800" u="none" cap="none" strike="noStrike">
                <a:solidFill>
                  <a:schemeClr val="dk1"/>
                </a:solidFill>
                <a:latin typeface="Arial"/>
                <a:ea typeface="Arial"/>
                <a:cs typeface="Arial"/>
                <a:sym typeface="Arial"/>
              </a:defRPr>
            </a:lvl2pPr>
            <a:lvl3pPr indent="-228600" lvl="2" marL="1371600" marR="0" rtl="0" algn="l">
              <a:spcBef>
                <a:spcPts val="320"/>
              </a:spcBef>
              <a:spcAft>
                <a:spcPts val="0"/>
              </a:spcAft>
              <a:buClr>
                <a:schemeClr val="dk1"/>
              </a:buClr>
              <a:buSzPts val="2400"/>
              <a:buFont typeface="Arial"/>
              <a:buNone/>
              <a:defRPr b="0" i="0" sz="1600" u="none" cap="none" strike="noStrike">
                <a:solidFill>
                  <a:schemeClr val="dk1"/>
                </a:solidFill>
                <a:latin typeface="Arial"/>
                <a:ea typeface="Arial"/>
                <a:cs typeface="Arial"/>
                <a:sym typeface="Arial"/>
              </a:defRPr>
            </a:lvl3pPr>
            <a:lvl4pPr indent="-228600" lvl="3" marL="1828800" marR="0" rtl="0" algn="l">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4pPr>
            <a:lvl5pPr indent="-228600" lvl="4" marL="2286000" marR="0" rtl="0" algn="l">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5pPr>
            <a:lvl6pPr indent="-228600" lvl="5" marL="2743200" marR="0" rtl="0" algn="l">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6pPr>
            <a:lvl7pPr indent="-228600" lvl="6" marL="3200400" marR="0" rtl="0" algn="l">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7pPr>
            <a:lvl8pPr indent="-228600" lvl="7" marL="3657600" marR="0" rtl="0" algn="l">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8pPr>
            <a:lvl9pPr indent="-228600" lvl="8" marL="4114800" marR="0" rtl="0" algn="l">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9pPr>
          </a:lstStyle>
          <a:p/>
        </p:txBody>
      </p:sp>
      <p:sp>
        <p:nvSpPr>
          <p:cNvPr id="81" name="Google Shape;81;p12"/>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2" name="Google Shape;82;p12"/>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3" name="Google Shape;83;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23" name="Google Shape;23;p3"/>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4" name="Google Shape;24;p3"/>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5" name="Google Shape;25;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28" name="Google Shape;28;p4"/>
          <p:cNvSpPr txBox="1"/>
          <p:nvPr>
            <p:ph idx="1" type="body"/>
          </p:nvPr>
        </p:nvSpPr>
        <p:spPr>
          <a:xfrm>
            <a:off x="457200" y="1600200"/>
            <a:ext cx="8229600" cy="4525962"/>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9" name="Google Shape;29;p4"/>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0" name="Google Shape;30;p4"/>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1" name="Google Shape;31;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4" name="Google Shape;34;p5"/>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5" name="Google Shape;35;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36" name="Shape 36"/>
        <p:cNvGrpSpPr/>
        <p:nvPr/>
      </p:nvGrpSpPr>
      <p:grpSpPr>
        <a:xfrm>
          <a:off x="0" y="0"/>
          <a:ext cx="0" cy="0"/>
          <a:chOff x="0" y="0"/>
          <a:chExt cx="0" cy="0"/>
        </a:xfrm>
      </p:grpSpPr>
      <p:sp>
        <p:nvSpPr>
          <p:cNvPr id="37" name="Google Shape;37;p6"/>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38" name="Google Shape;38;p6"/>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9" name="Google Shape;39;p6"/>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0" name="Google Shape;40;p6"/>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1" name="Google Shape;41;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44" name="Google Shape;44;p7"/>
          <p:cNvSpPr txBox="1"/>
          <p:nvPr>
            <p:ph idx="1" type="body"/>
          </p:nvPr>
        </p:nvSpPr>
        <p:spPr>
          <a:xfrm rot="5400000">
            <a:off x="2309019" y="-251619"/>
            <a:ext cx="4525962" cy="82296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5" name="Google Shape;45;p7"/>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6" name="Google Shape;46;p7"/>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7" name="Google Shape;47;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48" name="Shape 48"/>
        <p:cNvGrpSpPr/>
        <p:nvPr/>
      </p:nvGrpSpPr>
      <p:grpSpPr>
        <a:xfrm>
          <a:off x="0" y="0"/>
          <a:ext cx="0" cy="0"/>
          <a:chOff x="0" y="0"/>
          <a:chExt cx="0" cy="0"/>
        </a:xfrm>
      </p:grpSpPr>
      <p:sp>
        <p:nvSpPr>
          <p:cNvPr id="49" name="Google Shape;49;p8"/>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1" i="0" sz="20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50" name="Google Shape;50;p8"/>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lstStyle>
            <a:lvl1pPr indent="0" lvl="0" marL="0" marR="0" rtl="0" algn="l">
              <a:spcBef>
                <a:spcPts val="640"/>
              </a:spcBef>
              <a:spcAft>
                <a:spcPts val="0"/>
              </a:spcAft>
              <a:buClr>
                <a:schemeClr val="dk1"/>
              </a:buClr>
              <a:buSzPts val="1400"/>
              <a:buFont typeface="Arial"/>
              <a:buNone/>
              <a:defRPr b="0" i="0" sz="3200" u="none" cap="none" strike="noStrike">
                <a:solidFill>
                  <a:schemeClr val="dk1"/>
                </a:solidFill>
                <a:latin typeface="Arial"/>
                <a:ea typeface="Arial"/>
                <a:cs typeface="Arial"/>
                <a:sym typeface="Arial"/>
              </a:defRPr>
            </a:lvl1pPr>
            <a:lvl2pPr indent="0" lvl="1" marL="457200" marR="0" rtl="0" algn="l">
              <a:spcBef>
                <a:spcPts val="56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2pPr>
            <a:lvl3pPr indent="0" lvl="2" marL="914400" marR="0" rtl="0" algn="l">
              <a:spcBef>
                <a:spcPts val="48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3pPr>
            <a:lvl4pPr indent="0" lvl="3" marL="1371600" marR="0" rtl="0" algn="l">
              <a:spcBef>
                <a:spcPts val="4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9pPr>
          </a:lstStyle>
          <a:p/>
        </p:txBody>
      </p:sp>
      <p:sp>
        <p:nvSpPr>
          <p:cNvPr id="51" name="Google Shape;51;p8"/>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dk1"/>
              </a:buClr>
              <a:buSzPts val="3200"/>
              <a:buFont typeface="Arial"/>
              <a:buNone/>
              <a:defRPr b="0" i="0" sz="1400" u="none" cap="none" strike="noStrike">
                <a:solidFill>
                  <a:schemeClr val="dk1"/>
                </a:solidFill>
                <a:latin typeface="Arial"/>
                <a:ea typeface="Arial"/>
                <a:cs typeface="Arial"/>
                <a:sym typeface="Arial"/>
              </a:defRPr>
            </a:lvl1pPr>
            <a:lvl2pPr indent="-228600" lvl="1" marL="914400" marR="0" rtl="0" algn="l">
              <a:spcBef>
                <a:spcPts val="240"/>
              </a:spcBef>
              <a:spcAft>
                <a:spcPts val="0"/>
              </a:spcAft>
              <a:buClr>
                <a:schemeClr val="dk1"/>
              </a:buClr>
              <a:buSzPts val="2800"/>
              <a:buFont typeface="Arial"/>
              <a:buNone/>
              <a:defRPr b="0" i="0" sz="1200" u="none" cap="none" strike="noStrike">
                <a:solidFill>
                  <a:schemeClr val="dk1"/>
                </a:solidFill>
                <a:latin typeface="Arial"/>
                <a:ea typeface="Arial"/>
                <a:cs typeface="Arial"/>
                <a:sym typeface="Arial"/>
              </a:defRPr>
            </a:lvl2pPr>
            <a:lvl3pPr indent="-228600" lvl="2" marL="1371600" marR="0" rtl="0" algn="l">
              <a:spcBef>
                <a:spcPts val="200"/>
              </a:spcBef>
              <a:spcAft>
                <a:spcPts val="0"/>
              </a:spcAft>
              <a:buClr>
                <a:schemeClr val="dk1"/>
              </a:buClr>
              <a:buSzPts val="2400"/>
              <a:buFont typeface="Arial"/>
              <a:buNone/>
              <a:defRPr b="0" i="0" sz="1000" u="none" cap="none" strike="noStrike">
                <a:solidFill>
                  <a:schemeClr val="dk1"/>
                </a:solidFill>
                <a:latin typeface="Arial"/>
                <a:ea typeface="Arial"/>
                <a:cs typeface="Arial"/>
                <a:sym typeface="Arial"/>
              </a:defRPr>
            </a:lvl3pPr>
            <a:lvl4pPr indent="-228600" lvl="3" marL="18288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9pPr>
          </a:lstStyle>
          <a:p/>
        </p:txBody>
      </p:sp>
      <p:sp>
        <p:nvSpPr>
          <p:cNvPr id="52" name="Google Shape;52;p8"/>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3" name="Google Shape;53;p8"/>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4" name="Google Shape;54;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5" name="Shape 55"/>
        <p:cNvGrpSpPr/>
        <p:nvPr/>
      </p:nvGrpSpPr>
      <p:grpSpPr>
        <a:xfrm>
          <a:off x="0" y="0"/>
          <a:ext cx="0" cy="0"/>
          <a:chOff x="0" y="0"/>
          <a:chExt cx="0" cy="0"/>
        </a:xfrm>
      </p:grpSpPr>
      <p:sp>
        <p:nvSpPr>
          <p:cNvPr id="56" name="Google Shape;56;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1" i="0" sz="20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57" name="Google Shape;57;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8" name="Google Shape;58;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dk1"/>
              </a:buClr>
              <a:buSzPts val="3200"/>
              <a:buFont typeface="Arial"/>
              <a:buNone/>
              <a:defRPr b="0" i="0" sz="1400" u="none" cap="none" strike="noStrike">
                <a:solidFill>
                  <a:schemeClr val="dk1"/>
                </a:solidFill>
                <a:latin typeface="Arial"/>
                <a:ea typeface="Arial"/>
                <a:cs typeface="Arial"/>
                <a:sym typeface="Arial"/>
              </a:defRPr>
            </a:lvl1pPr>
            <a:lvl2pPr indent="-228600" lvl="1" marL="914400" marR="0" rtl="0" algn="l">
              <a:spcBef>
                <a:spcPts val="240"/>
              </a:spcBef>
              <a:spcAft>
                <a:spcPts val="0"/>
              </a:spcAft>
              <a:buClr>
                <a:schemeClr val="dk1"/>
              </a:buClr>
              <a:buSzPts val="2800"/>
              <a:buFont typeface="Arial"/>
              <a:buNone/>
              <a:defRPr b="0" i="0" sz="1200" u="none" cap="none" strike="noStrike">
                <a:solidFill>
                  <a:schemeClr val="dk1"/>
                </a:solidFill>
                <a:latin typeface="Arial"/>
                <a:ea typeface="Arial"/>
                <a:cs typeface="Arial"/>
                <a:sym typeface="Arial"/>
              </a:defRPr>
            </a:lvl2pPr>
            <a:lvl3pPr indent="-228600" lvl="2" marL="1371600" marR="0" rtl="0" algn="l">
              <a:spcBef>
                <a:spcPts val="200"/>
              </a:spcBef>
              <a:spcAft>
                <a:spcPts val="0"/>
              </a:spcAft>
              <a:buClr>
                <a:schemeClr val="dk1"/>
              </a:buClr>
              <a:buSzPts val="2400"/>
              <a:buFont typeface="Arial"/>
              <a:buNone/>
              <a:defRPr b="0" i="0" sz="1000" u="none" cap="none" strike="noStrike">
                <a:solidFill>
                  <a:schemeClr val="dk1"/>
                </a:solidFill>
                <a:latin typeface="Arial"/>
                <a:ea typeface="Arial"/>
                <a:cs typeface="Arial"/>
                <a:sym typeface="Arial"/>
              </a:defRPr>
            </a:lvl3pPr>
            <a:lvl4pPr indent="-228600" lvl="3" marL="18288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9pPr>
          </a:lstStyle>
          <a:p/>
        </p:txBody>
      </p:sp>
      <p:sp>
        <p:nvSpPr>
          <p:cNvPr id="59" name="Google Shape;59;p9"/>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0" name="Google Shape;60;p9"/>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1" name="Google Shape;61;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62" name="Shape 62"/>
        <p:cNvGrpSpPr/>
        <p:nvPr/>
      </p:nvGrpSpPr>
      <p:grpSpPr>
        <a:xfrm>
          <a:off x="0" y="0"/>
          <a:ext cx="0" cy="0"/>
          <a:chOff x="0" y="0"/>
          <a:chExt cx="0" cy="0"/>
        </a:xfrm>
      </p:grpSpPr>
      <p:sp>
        <p:nvSpPr>
          <p:cNvPr id="63" name="Google Shape;63;p10"/>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64" name="Google Shape;64;p10"/>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dk1"/>
              </a:buClr>
              <a:buSzPts val="3200"/>
              <a:buFont typeface="Arial"/>
              <a:buNone/>
              <a:defRPr b="1" i="0" sz="2400" u="none" cap="none" strike="noStrike">
                <a:solidFill>
                  <a:schemeClr val="dk1"/>
                </a:solidFill>
                <a:latin typeface="Arial"/>
                <a:ea typeface="Arial"/>
                <a:cs typeface="Arial"/>
                <a:sym typeface="Arial"/>
              </a:defRPr>
            </a:lvl1pPr>
            <a:lvl2pPr indent="-228600" lvl="1" marL="914400" marR="0" rtl="0" algn="l">
              <a:spcBef>
                <a:spcPts val="400"/>
              </a:spcBef>
              <a:spcAft>
                <a:spcPts val="0"/>
              </a:spcAft>
              <a:buClr>
                <a:schemeClr val="dk1"/>
              </a:buClr>
              <a:buSzPts val="2800"/>
              <a:buFont typeface="Arial"/>
              <a:buNone/>
              <a:defRPr b="1" i="0" sz="20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Clr>
                <a:schemeClr val="dk1"/>
              </a:buClr>
              <a:buSzPts val="2400"/>
              <a:buFont typeface="Arial"/>
              <a:buNone/>
              <a:defRPr b="1" i="0" sz="1800" u="none" cap="none" strike="noStrike">
                <a:solidFill>
                  <a:schemeClr val="dk1"/>
                </a:solidFill>
                <a:latin typeface="Arial"/>
                <a:ea typeface="Arial"/>
                <a:cs typeface="Arial"/>
                <a:sym typeface="Arial"/>
              </a:defRPr>
            </a:lvl3pPr>
            <a:lvl4pPr indent="-228600" lvl="3" marL="18288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9pPr>
          </a:lstStyle>
          <a:p/>
        </p:txBody>
      </p:sp>
      <p:sp>
        <p:nvSpPr>
          <p:cNvPr id="65" name="Google Shape;65;p10"/>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66" name="Google Shape;66;p10"/>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dk1"/>
              </a:buClr>
              <a:buSzPts val="3200"/>
              <a:buFont typeface="Arial"/>
              <a:buNone/>
              <a:defRPr b="1" i="0" sz="2400" u="none" cap="none" strike="noStrike">
                <a:solidFill>
                  <a:schemeClr val="dk1"/>
                </a:solidFill>
                <a:latin typeface="Arial"/>
                <a:ea typeface="Arial"/>
                <a:cs typeface="Arial"/>
                <a:sym typeface="Arial"/>
              </a:defRPr>
            </a:lvl1pPr>
            <a:lvl2pPr indent="-228600" lvl="1" marL="914400" marR="0" rtl="0" algn="l">
              <a:spcBef>
                <a:spcPts val="400"/>
              </a:spcBef>
              <a:spcAft>
                <a:spcPts val="0"/>
              </a:spcAft>
              <a:buClr>
                <a:schemeClr val="dk1"/>
              </a:buClr>
              <a:buSzPts val="2800"/>
              <a:buFont typeface="Arial"/>
              <a:buNone/>
              <a:defRPr b="1" i="0" sz="20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Clr>
                <a:schemeClr val="dk1"/>
              </a:buClr>
              <a:buSzPts val="2400"/>
              <a:buFont typeface="Arial"/>
              <a:buNone/>
              <a:defRPr b="1" i="0" sz="1800" u="none" cap="none" strike="noStrike">
                <a:solidFill>
                  <a:schemeClr val="dk1"/>
                </a:solidFill>
                <a:latin typeface="Arial"/>
                <a:ea typeface="Arial"/>
                <a:cs typeface="Arial"/>
                <a:sym typeface="Arial"/>
              </a:defRPr>
            </a:lvl3pPr>
            <a:lvl4pPr indent="-228600" lvl="3" marL="18288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9pPr>
          </a:lstStyle>
          <a:p/>
        </p:txBody>
      </p:sp>
      <p:sp>
        <p:nvSpPr>
          <p:cNvPr id="67" name="Google Shape;67;p10"/>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68" name="Google Shape;68;p10"/>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9" name="Google Shape;69;p10"/>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0" name="Google Shape;70;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1"/>
          <p:cNvSpPr txBox="1"/>
          <p:nvPr>
            <p:ph idx="1" type="body"/>
          </p:nvPr>
        </p:nvSpPr>
        <p:spPr>
          <a:xfrm>
            <a:off x="457200" y="1600200"/>
            <a:ext cx="8229600" cy="4525962"/>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indent="0" lvl="1" marL="4572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1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1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1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image" Target="../media/image1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1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2.png"/><Relationship Id="rId4" Type="http://schemas.openxmlformats.org/officeDocument/2006/relationships/image" Target="../media/image11.png"/><Relationship Id="rId5"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png"/><Relationship Id="rId4" Type="http://schemas.openxmlformats.org/officeDocument/2006/relationships/image" Target="../media/image4.png"/><Relationship Id="rId5" Type="http://schemas.openxmlformats.org/officeDocument/2006/relationships/image" Target="../media/image15.png"/><Relationship Id="rId6"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11.png"/><Relationship Id="rId7"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3"/>
          <p:cNvSpPr txBox="1"/>
          <p:nvPr>
            <p:ph type="ctrTitle"/>
          </p:nvPr>
        </p:nvSpPr>
        <p:spPr>
          <a:xfrm>
            <a:off x="3200400" y="381000"/>
            <a:ext cx="5257800" cy="41148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Font typeface="Arial"/>
              <a:buNone/>
            </a:pPr>
            <a:r>
              <a:rPr b="1" i="0" lang="en-US" sz="6000" u="none" cap="none" strike="noStrike">
                <a:solidFill>
                  <a:srgbClr val="0000FF"/>
                </a:solidFill>
                <a:latin typeface="Arial"/>
                <a:ea typeface="Arial"/>
                <a:cs typeface="Arial"/>
                <a:sym typeface="Arial"/>
              </a:rPr>
              <a:t>Tucker Turtle Takes Time to Tuck and Think</a:t>
            </a:r>
            <a:endParaRPr/>
          </a:p>
        </p:txBody>
      </p:sp>
      <p:sp>
        <p:nvSpPr>
          <p:cNvPr id="89" name="Google Shape;89;p13"/>
          <p:cNvSpPr txBox="1"/>
          <p:nvPr>
            <p:ph idx="1" type="subTitle"/>
          </p:nvPr>
        </p:nvSpPr>
        <p:spPr>
          <a:xfrm>
            <a:off x="1371600" y="43434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Font typeface="Arial"/>
              <a:buNone/>
            </a:pPr>
            <a:r>
              <a:rPr b="0" i="0" lang="en-US" sz="2800" u="none" cap="none" strike="noStrike">
                <a:solidFill>
                  <a:schemeClr val="dk1"/>
                </a:solidFill>
                <a:latin typeface="Arial"/>
                <a:ea typeface="Arial"/>
                <a:cs typeface="Arial"/>
                <a:sym typeface="Arial"/>
              </a:rPr>
              <a:t>A scripted story to assist with teaching the “Turtle Technique”</a:t>
            </a:r>
            <a:endParaRPr/>
          </a:p>
          <a:p>
            <a:pPr indent="0" lvl="0" marL="0" marR="0" rtl="0" algn="ctr">
              <a:lnSpc>
                <a:spcPct val="100000"/>
              </a:lnSpc>
              <a:spcBef>
                <a:spcPts val="400"/>
              </a:spcBef>
              <a:spcAft>
                <a:spcPts val="0"/>
              </a:spcAft>
              <a:buClr>
                <a:schemeClr val="dk1"/>
              </a:buClr>
              <a:buFont typeface="Arial"/>
              <a:buNone/>
            </a:pPr>
            <a:r>
              <a:rPr b="0" i="0" lang="en-US" sz="2000" u="none" cap="none" strike="noStrike">
                <a:solidFill>
                  <a:schemeClr val="dk1"/>
                </a:solidFill>
                <a:latin typeface="Arial"/>
                <a:ea typeface="Arial"/>
                <a:cs typeface="Arial"/>
                <a:sym typeface="Arial"/>
              </a:rPr>
              <a:t>By Rochelle Lentini, University of South Florida</a:t>
            </a:r>
            <a:endParaRPr/>
          </a:p>
          <a:p>
            <a:pPr indent="0" lvl="0" marL="0" marR="0" rtl="0" algn="ctr">
              <a:lnSpc>
                <a:spcPct val="100000"/>
              </a:lnSpc>
              <a:spcBef>
                <a:spcPts val="400"/>
              </a:spcBef>
              <a:spcAft>
                <a:spcPts val="0"/>
              </a:spcAft>
              <a:buClr>
                <a:schemeClr val="dk1"/>
              </a:buClr>
              <a:buFont typeface="Arial"/>
              <a:buNone/>
            </a:pPr>
            <a:r>
              <a:rPr b="0" i="0" lang="en-US" sz="2000" u="none" cap="none" strike="noStrike">
                <a:solidFill>
                  <a:schemeClr val="dk1"/>
                </a:solidFill>
                <a:latin typeface="Arial"/>
                <a:ea typeface="Arial"/>
                <a:cs typeface="Arial"/>
                <a:sym typeface="Arial"/>
              </a:rPr>
              <a:t>Updated 2007</a:t>
            </a:r>
            <a:endParaRPr/>
          </a:p>
        </p:txBody>
      </p:sp>
      <p:pic>
        <p:nvPicPr>
          <p:cNvPr descr="j0136827[1]" id="90" name="Google Shape;90;p13"/>
          <p:cNvPicPr preferRelativeResize="0"/>
          <p:nvPr/>
        </p:nvPicPr>
        <p:blipFill rotWithShape="1">
          <a:blip r:embed="rId3">
            <a:alphaModFix/>
          </a:blip>
          <a:srcRect b="0" l="0" r="0" t="0"/>
          <a:stretch/>
        </p:blipFill>
        <p:spPr>
          <a:xfrm>
            <a:off x="1143000" y="304800"/>
            <a:ext cx="2295525" cy="3810000"/>
          </a:xfrm>
          <a:prstGeom prst="rect">
            <a:avLst/>
          </a:prstGeom>
          <a:noFill/>
          <a:ln>
            <a:noFill/>
          </a:ln>
        </p:spPr>
      </p:pic>
      <p:sp>
        <p:nvSpPr>
          <p:cNvPr id="91" name="Google Shape;91;p13"/>
          <p:cNvSpPr txBox="1"/>
          <p:nvPr/>
        </p:nvSpPr>
        <p:spPr>
          <a:xfrm>
            <a:off x="0" y="5927725"/>
            <a:ext cx="9144000" cy="5492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Font typeface="Verdana"/>
              <a:buNone/>
            </a:pPr>
            <a:r>
              <a:rPr b="0" i="0" lang="en-US" sz="1000" u="none" cap="none" strike="noStrike">
                <a:solidFill>
                  <a:schemeClr val="dk1"/>
                </a:solidFill>
                <a:latin typeface="Verdana"/>
                <a:ea typeface="Verdana"/>
                <a:cs typeface="Verdana"/>
                <a:sym typeface="Verdana"/>
              </a:rPr>
              <a:t>Created using pictures from Microsoft Clipart® and </a:t>
            </a:r>
            <a:r>
              <a:rPr b="0" i="0" lang="en-US" sz="1000" u="none" cap="none" strike="noStrike">
                <a:solidFill>
                  <a:schemeClr val="dk1"/>
                </a:solidFill>
                <a:latin typeface="Arial"/>
                <a:ea typeface="Arial"/>
                <a:cs typeface="Arial"/>
                <a:sym typeface="Arial"/>
              </a:rPr>
              <a:t>Webster-Stratton, C. (1991).  The teachers and children videotape series:  Dina dinosaur school.  Seattle, WA:  The Incredible Years.</a:t>
            </a:r>
            <a:endParaRPr/>
          </a:p>
          <a:p>
            <a:pPr indent="0" lvl="0" marL="0" marR="0" rtl="0" algn="l">
              <a:lnSpc>
                <a:spcPct val="100000"/>
              </a:lnSpc>
              <a:spcBef>
                <a:spcPts val="0"/>
              </a:spcBef>
              <a:spcAft>
                <a:spcPts val="0"/>
              </a:spcAft>
              <a:buNone/>
            </a:pPr>
            <a:r>
              <a:t/>
            </a:r>
            <a:endParaRPr b="0" i="0" sz="1000" u="none">
              <a:solidFill>
                <a:schemeClr val="dk1"/>
              </a:solidFill>
              <a:latin typeface="Arial"/>
              <a:ea typeface="Arial"/>
              <a:cs typeface="Arial"/>
              <a:sym typeface="Arial"/>
            </a:endParaRPr>
          </a:p>
        </p:txBody>
      </p:sp>
      <p:pic>
        <p:nvPicPr>
          <p:cNvPr descr="sunbluetext" id="92" name="Google Shape;92;p13"/>
          <p:cNvPicPr preferRelativeResize="0"/>
          <p:nvPr/>
        </p:nvPicPr>
        <p:blipFill rotWithShape="1">
          <a:blip r:embed="rId4">
            <a:alphaModFix/>
          </a:blip>
          <a:srcRect b="0" l="0" r="0" t="0"/>
          <a:stretch/>
        </p:blipFill>
        <p:spPr>
          <a:xfrm>
            <a:off x="76200" y="6248400"/>
            <a:ext cx="2362200" cy="54451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7" name="Shape 227"/>
        <p:cNvGrpSpPr/>
        <p:nvPr/>
      </p:nvGrpSpPr>
      <p:grpSpPr>
        <a:xfrm>
          <a:off x="0" y="0"/>
          <a:ext cx="0" cy="0"/>
          <a:chOff x="0" y="0"/>
          <a:chExt cx="0" cy="0"/>
        </a:xfrm>
      </p:grpSpPr>
      <p:sp>
        <p:nvSpPr>
          <p:cNvPr id="228" name="Google Shape;228;p22"/>
          <p:cNvSpPr txBox="1"/>
          <p:nvPr>
            <p:ph idx="4294967295"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r>
              <a:rPr b="0" i="0" lang="en-US" sz="4400" u="none" cap="none" strike="noStrike">
                <a:solidFill>
                  <a:schemeClr val="dk2"/>
                </a:solidFill>
                <a:latin typeface="Arial"/>
                <a:ea typeface="Arial"/>
                <a:cs typeface="Arial"/>
                <a:sym typeface="Arial"/>
              </a:rPr>
              <a:t>The End!</a:t>
            </a:r>
            <a:endParaRPr/>
          </a:p>
        </p:txBody>
      </p:sp>
      <p:grpSp>
        <p:nvGrpSpPr>
          <p:cNvPr id="229" name="Google Shape;229;p22"/>
          <p:cNvGrpSpPr/>
          <p:nvPr/>
        </p:nvGrpSpPr>
        <p:grpSpPr>
          <a:xfrm>
            <a:off x="1905000" y="1981200"/>
            <a:ext cx="5548312" cy="4545012"/>
            <a:chOff x="1905000" y="1981200"/>
            <a:chExt cx="5548312" cy="4545012"/>
          </a:xfrm>
        </p:grpSpPr>
        <p:sp>
          <p:nvSpPr>
            <p:cNvPr id="230" name="Google Shape;230;p22"/>
            <p:cNvSpPr/>
            <p:nvPr/>
          </p:nvSpPr>
          <p:spPr>
            <a:xfrm>
              <a:off x="2292350" y="5951537"/>
              <a:ext cx="4979987" cy="574675"/>
            </a:xfrm>
            <a:custGeom>
              <a:rect b="b" l="l" r="r" t="t"/>
              <a:pathLst>
                <a:path extrusionOk="0" h="120000" w="120000">
                  <a:moveTo>
                    <a:pt x="10710" y="7624"/>
                  </a:moveTo>
                  <a:lnTo>
                    <a:pt x="13006" y="4640"/>
                  </a:lnTo>
                  <a:lnTo>
                    <a:pt x="15339" y="2983"/>
                  </a:lnTo>
                  <a:lnTo>
                    <a:pt x="17634" y="1657"/>
                  </a:lnTo>
                  <a:lnTo>
                    <a:pt x="20006" y="662"/>
                  </a:lnTo>
                  <a:lnTo>
                    <a:pt x="22339" y="0"/>
                  </a:lnTo>
                  <a:lnTo>
                    <a:pt x="24711" y="0"/>
                  </a:lnTo>
                  <a:lnTo>
                    <a:pt x="27044" y="662"/>
                  </a:lnTo>
                  <a:lnTo>
                    <a:pt x="29416" y="1325"/>
                  </a:lnTo>
                  <a:lnTo>
                    <a:pt x="34121" y="2983"/>
                  </a:lnTo>
                  <a:lnTo>
                    <a:pt x="38826" y="5303"/>
                  </a:lnTo>
                  <a:lnTo>
                    <a:pt x="43493" y="6298"/>
                  </a:lnTo>
                  <a:lnTo>
                    <a:pt x="48198" y="7624"/>
                  </a:lnTo>
                  <a:lnTo>
                    <a:pt x="52904" y="8287"/>
                  </a:lnTo>
                  <a:lnTo>
                    <a:pt x="57609" y="8950"/>
                  </a:lnTo>
                  <a:lnTo>
                    <a:pt x="62237" y="9281"/>
                  </a:lnTo>
                  <a:lnTo>
                    <a:pt x="66981" y="9944"/>
                  </a:lnTo>
                  <a:lnTo>
                    <a:pt x="71686" y="10607"/>
                  </a:lnTo>
                  <a:lnTo>
                    <a:pt x="76314" y="11270"/>
                  </a:lnTo>
                  <a:lnTo>
                    <a:pt x="81020" y="11602"/>
                  </a:lnTo>
                  <a:lnTo>
                    <a:pt x="85725" y="12265"/>
                  </a:lnTo>
                  <a:lnTo>
                    <a:pt x="87676" y="11602"/>
                  </a:lnTo>
                  <a:lnTo>
                    <a:pt x="89627" y="11270"/>
                  </a:lnTo>
                  <a:lnTo>
                    <a:pt x="91654" y="10607"/>
                  </a:lnTo>
                  <a:lnTo>
                    <a:pt x="93605" y="9281"/>
                  </a:lnTo>
                  <a:lnTo>
                    <a:pt x="97583" y="6298"/>
                  </a:lnTo>
                  <a:lnTo>
                    <a:pt x="101562" y="3977"/>
                  </a:lnTo>
                  <a:lnTo>
                    <a:pt x="103512" y="2983"/>
                  </a:lnTo>
                  <a:lnTo>
                    <a:pt x="105463" y="2320"/>
                  </a:lnTo>
                  <a:lnTo>
                    <a:pt x="107414" y="2320"/>
                  </a:lnTo>
                  <a:lnTo>
                    <a:pt x="109365" y="2983"/>
                  </a:lnTo>
                  <a:lnTo>
                    <a:pt x="111316" y="3977"/>
                  </a:lnTo>
                  <a:lnTo>
                    <a:pt x="113267" y="5966"/>
                  </a:lnTo>
                  <a:lnTo>
                    <a:pt x="115141" y="8287"/>
                  </a:lnTo>
                  <a:lnTo>
                    <a:pt x="117092" y="12265"/>
                  </a:lnTo>
                  <a:lnTo>
                    <a:pt x="117551" y="13591"/>
                  </a:lnTo>
                  <a:lnTo>
                    <a:pt x="118049" y="16243"/>
                  </a:lnTo>
                  <a:lnTo>
                    <a:pt x="118431" y="19889"/>
                  </a:lnTo>
                  <a:lnTo>
                    <a:pt x="118852" y="24530"/>
                  </a:lnTo>
                  <a:lnTo>
                    <a:pt x="119158" y="29171"/>
                  </a:lnTo>
                  <a:lnTo>
                    <a:pt x="119426" y="35138"/>
                  </a:lnTo>
                  <a:lnTo>
                    <a:pt x="119655" y="40110"/>
                  </a:lnTo>
                  <a:lnTo>
                    <a:pt x="119846" y="46740"/>
                  </a:lnTo>
                  <a:lnTo>
                    <a:pt x="119923" y="52375"/>
                  </a:lnTo>
                  <a:lnTo>
                    <a:pt x="120000" y="58342"/>
                  </a:lnTo>
                  <a:lnTo>
                    <a:pt x="119923" y="63646"/>
                  </a:lnTo>
                  <a:lnTo>
                    <a:pt x="119846" y="68950"/>
                  </a:lnTo>
                  <a:lnTo>
                    <a:pt x="119655" y="74254"/>
                  </a:lnTo>
                  <a:lnTo>
                    <a:pt x="119387" y="77569"/>
                  </a:lnTo>
                  <a:lnTo>
                    <a:pt x="119234" y="79226"/>
                  </a:lnTo>
                  <a:lnTo>
                    <a:pt x="119043" y="81215"/>
                  </a:lnTo>
                  <a:lnTo>
                    <a:pt x="118852" y="82209"/>
                  </a:lnTo>
                  <a:lnTo>
                    <a:pt x="118622" y="83535"/>
                  </a:lnTo>
                  <a:lnTo>
                    <a:pt x="116939" y="88508"/>
                  </a:lnTo>
                  <a:lnTo>
                    <a:pt x="115218" y="93480"/>
                  </a:lnTo>
                  <a:lnTo>
                    <a:pt x="113458" y="97458"/>
                  </a:lnTo>
                  <a:lnTo>
                    <a:pt x="111699" y="100441"/>
                  </a:lnTo>
                  <a:lnTo>
                    <a:pt x="109939" y="102762"/>
                  </a:lnTo>
                  <a:lnTo>
                    <a:pt x="108141" y="104419"/>
                  </a:lnTo>
                  <a:lnTo>
                    <a:pt x="106305" y="105414"/>
                  </a:lnTo>
                  <a:lnTo>
                    <a:pt x="104507" y="106740"/>
                  </a:lnTo>
                  <a:lnTo>
                    <a:pt x="100796" y="107403"/>
                  </a:lnTo>
                  <a:lnTo>
                    <a:pt x="97124" y="108066"/>
                  </a:lnTo>
                  <a:lnTo>
                    <a:pt x="93490" y="108397"/>
                  </a:lnTo>
                  <a:lnTo>
                    <a:pt x="89856" y="110386"/>
                  </a:lnTo>
                  <a:lnTo>
                    <a:pt x="85954" y="112707"/>
                  </a:lnTo>
                  <a:lnTo>
                    <a:pt x="82052" y="115027"/>
                  </a:lnTo>
                  <a:lnTo>
                    <a:pt x="78074" y="116685"/>
                  </a:lnTo>
                  <a:lnTo>
                    <a:pt x="74172" y="118342"/>
                  </a:lnTo>
                  <a:lnTo>
                    <a:pt x="70270" y="119668"/>
                  </a:lnTo>
                  <a:lnTo>
                    <a:pt x="66292" y="120000"/>
                  </a:lnTo>
                  <a:lnTo>
                    <a:pt x="62390" y="120000"/>
                  </a:lnTo>
                  <a:lnTo>
                    <a:pt x="58489" y="119005"/>
                  </a:lnTo>
                  <a:lnTo>
                    <a:pt x="51220" y="116022"/>
                  </a:lnTo>
                  <a:lnTo>
                    <a:pt x="44029" y="113701"/>
                  </a:lnTo>
                  <a:lnTo>
                    <a:pt x="36761" y="110718"/>
                  </a:lnTo>
                  <a:lnTo>
                    <a:pt x="29493" y="107403"/>
                  </a:lnTo>
                  <a:lnTo>
                    <a:pt x="25859" y="105082"/>
                  </a:lnTo>
                  <a:lnTo>
                    <a:pt x="22225" y="102099"/>
                  </a:lnTo>
                  <a:lnTo>
                    <a:pt x="18667" y="98453"/>
                  </a:lnTo>
                  <a:lnTo>
                    <a:pt x="15071" y="94475"/>
                  </a:lnTo>
                  <a:lnTo>
                    <a:pt x="11514" y="89834"/>
                  </a:lnTo>
                  <a:lnTo>
                    <a:pt x="7956" y="83867"/>
                  </a:lnTo>
                  <a:lnTo>
                    <a:pt x="4437" y="77569"/>
                  </a:lnTo>
                  <a:lnTo>
                    <a:pt x="956" y="69944"/>
                  </a:lnTo>
                  <a:lnTo>
                    <a:pt x="612" y="68950"/>
                  </a:lnTo>
                  <a:lnTo>
                    <a:pt x="344" y="67624"/>
                  </a:lnTo>
                  <a:lnTo>
                    <a:pt x="153" y="66629"/>
                  </a:lnTo>
                  <a:lnTo>
                    <a:pt x="76" y="64640"/>
                  </a:lnTo>
                  <a:lnTo>
                    <a:pt x="0" y="62983"/>
                  </a:lnTo>
                  <a:lnTo>
                    <a:pt x="0" y="61325"/>
                  </a:lnTo>
                  <a:lnTo>
                    <a:pt x="76" y="59668"/>
                  </a:lnTo>
                  <a:lnTo>
                    <a:pt x="229" y="57016"/>
                  </a:lnTo>
                  <a:lnTo>
                    <a:pt x="688" y="52375"/>
                  </a:lnTo>
                  <a:lnTo>
                    <a:pt x="1224" y="47734"/>
                  </a:lnTo>
                  <a:lnTo>
                    <a:pt x="1950" y="42762"/>
                  </a:lnTo>
                  <a:lnTo>
                    <a:pt x="2830" y="37458"/>
                  </a:lnTo>
                  <a:lnTo>
                    <a:pt x="3787" y="32154"/>
                  </a:lnTo>
                  <a:lnTo>
                    <a:pt x="4781" y="27513"/>
                  </a:lnTo>
                  <a:lnTo>
                    <a:pt x="5852" y="22872"/>
                  </a:lnTo>
                  <a:lnTo>
                    <a:pt x="6962" y="18232"/>
                  </a:lnTo>
                  <a:lnTo>
                    <a:pt x="7956" y="14585"/>
                  </a:lnTo>
                  <a:lnTo>
                    <a:pt x="8951" y="11602"/>
                  </a:lnTo>
                  <a:lnTo>
                    <a:pt x="9907" y="9281"/>
                  </a:lnTo>
                  <a:lnTo>
                    <a:pt x="10710" y="7624"/>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1" name="Google Shape;231;p22"/>
            <p:cNvSpPr/>
            <p:nvPr/>
          </p:nvSpPr>
          <p:spPr>
            <a:xfrm>
              <a:off x="2538412" y="5980112"/>
              <a:ext cx="4478337" cy="519112"/>
            </a:xfrm>
            <a:custGeom>
              <a:rect b="b" l="l" r="r" t="t"/>
              <a:pathLst>
                <a:path extrusionOk="0" h="120000" w="120000">
                  <a:moveTo>
                    <a:pt x="10719" y="6972"/>
                  </a:moveTo>
                  <a:lnTo>
                    <a:pt x="13016" y="4403"/>
                  </a:lnTo>
                  <a:lnTo>
                    <a:pt x="15356" y="2568"/>
                  </a:lnTo>
                  <a:lnTo>
                    <a:pt x="17653" y="1100"/>
                  </a:lnTo>
                  <a:lnTo>
                    <a:pt x="19992" y="366"/>
                  </a:lnTo>
                  <a:lnTo>
                    <a:pt x="22375" y="0"/>
                  </a:lnTo>
                  <a:lnTo>
                    <a:pt x="24714" y="0"/>
                  </a:lnTo>
                  <a:lnTo>
                    <a:pt x="27011" y="366"/>
                  </a:lnTo>
                  <a:lnTo>
                    <a:pt x="29393" y="1100"/>
                  </a:lnTo>
                  <a:lnTo>
                    <a:pt x="34115" y="2568"/>
                  </a:lnTo>
                  <a:lnTo>
                    <a:pt x="38837" y="4403"/>
                  </a:lnTo>
                  <a:lnTo>
                    <a:pt x="43559" y="6238"/>
                  </a:lnTo>
                  <a:lnTo>
                    <a:pt x="48195" y="6972"/>
                  </a:lnTo>
                  <a:lnTo>
                    <a:pt x="52917" y="7706"/>
                  </a:lnTo>
                  <a:lnTo>
                    <a:pt x="57639" y="8440"/>
                  </a:lnTo>
                  <a:lnTo>
                    <a:pt x="62318" y="8807"/>
                  </a:lnTo>
                  <a:lnTo>
                    <a:pt x="66954" y="9541"/>
                  </a:lnTo>
                  <a:lnTo>
                    <a:pt x="71676" y="10275"/>
                  </a:lnTo>
                  <a:lnTo>
                    <a:pt x="76398" y="11009"/>
                  </a:lnTo>
                  <a:lnTo>
                    <a:pt x="81120" y="11376"/>
                  </a:lnTo>
                  <a:lnTo>
                    <a:pt x="85756" y="11376"/>
                  </a:lnTo>
                  <a:lnTo>
                    <a:pt x="87756" y="11376"/>
                  </a:lnTo>
                  <a:lnTo>
                    <a:pt x="89712" y="11009"/>
                  </a:lnTo>
                  <a:lnTo>
                    <a:pt x="91669" y="10275"/>
                  </a:lnTo>
                  <a:lnTo>
                    <a:pt x="93668" y="8807"/>
                  </a:lnTo>
                  <a:lnTo>
                    <a:pt x="97667" y="6238"/>
                  </a:lnTo>
                  <a:lnTo>
                    <a:pt x="101538" y="3669"/>
                  </a:lnTo>
                  <a:lnTo>
                    <a:pt x="103580" y="3302"/>
                  </a:lnTo>
                  <a:lnTo>
                    <a:pt x="105494" y="2568"/>
                  </a:lnTo>
                  <a:lnTo>
                    <a:pt x="107451" y="2568"/>
                  </a:lnTo>
                  <a:lnTo>
                    <a:pt x="109450" y="2568"/>
                  </a:lnTo>
                  <a:lnTo>
                    <a:pt x="111407" y="3669"/>
                  </a:lnTo>
                  <a:lnTo>
                    <a:pt x="113278" y="5871"/>
                  </a:lnTo>
                  <a:lnTo>
                    <a:pt x="115235" y="8440"/>
                  </a:lnTo>
                  <a:lnTo>
                    <a:pt x="117192" y="11376"/>
                  </a:lnTo>
                  <a:lnTo>
                    <a:pt x="117617" y="13577"/>
                  </a:lnTo>
                  <a:lnTo>
                    <a:pt x="118085" y="16146"/>
                  </a:lnTo>
                  <a:lnTo>
                    <a:pt x="118511" y="19816"/>
                  </a:lnTo>
                  <a:lnTo>
                    <a:pt x="118894" y="23853"/>
                  </a:lnTo>
                  <a:lnTo>
                    <a:pt x="119191" y="28990"/>
                  </a:lnTo>
                  <a:lnTo>
                    <a:pt x="119489" y="34128"/>
                  </a:lnTo>
                  <a:lnTo>
                    <a:pt x="119702" y="40000"/>
                  </a:lnTo>
                  <a:lnTo>
                    <a:pt x="119872" y="45871"/>
                  </a:lnTo>
                  <a:lnTo>
                    <a:pt x="120000" y="52110"/>
                  </a:lnTo>
                  <a:lnTo>
                    <a:pt x="120000" y="57981"/>
                  </a:lnTo>
                  <a:lnTo>
                    <a:pt x="120000" y="63119"/>
                  </a:lnTo>
                  <a:lnTo>
                    <a:pt x="119957" y="68256"/>
                  </a:lnTo>
                  <a:lnTo>
                    <a:pt x="119702" y="73394"/>
                  </a:lnTo>
                  <a:lnTo>
                    <a:pt x="119489" y="77431"/>
                  </a:lnTo>
                  <a:lnTo>
                    <a:pt x="119106" y="80733"/>
                  </a:lnTo>
                  <a:lnTo>
                    <a:pt x="118681" y="82568"/>
                  </a:lnTo>
                  <a:lnTo>
                    <a:pt x="117022" y="88440"/>
                  </a:lnTo>
                  <a:lnTo>
                    <a:pt x="115320" y="92844"/>
                  </a:lnTo>
                  <a:lnTo>
                    <a:pt x="113491" y="96880"/>
                  </a:lnTo>
                  <a:lnTo>
                    <a:pt x="111790" y="99449"/>
                  </a:lnTo>
                  <a:lnTo>
                    <a:pt x="110003" y="102018"/>
                  </a:lnTo>
                  <a:lnTo>
                    <a:pt x="108216" y="103853"/>
                  </a:lnTo>
                  <a:lnTo>
                    <a:pt x="106387" y="104954"/>
                  </a:lnTo>
                  <a:lnTo>
                    <a:pt x="104516" y="105688"/>
                  </a:lnTo>
                  <a:lnTo>
                    <a:pt x="100857" y="107155"/>
                  </a:lnTo>
                  <a:lnTo>
                    <a:pt x="97199" y="107155"/>
                  </a:lnTo>
                  <a:lnTo>
                    <a:pt x="93541" y="107522"/>
                  </a:lnTo>
                  <a:lnTo>
                    <a:pt x="89883" y="109724"/>
                  </a:lnTo>
                  <a:lnTo>
                    <a:pt x="85969" y="111559"/>
                  </a:lnTo>
                  <a:lnTo>
                    <a:pt x="82098" y="114128"/>
                  </a:lnTo>
                  <a:lnTo>
                    <a:pt x="78099" y="115963"/>
                  </a:lnTo>
                  <a:lnTo>
                    <a:pt x="74228" y="118165"/>
                  </a:lnTo>
                  <a:lnTo>
                    <a:pt x="70272" y="119266"/>
                  </a:lnTo>
                  <a:lnTo>
                    <a:pt x="66359" y="120000"/>
                  </a:lnTo>
                  <a:lnTo>
                    <a:pt x="62403" y="119266"/>
                  </a:lnTo>
                  <a:lnTo>
                    <a:pt x="58532" y="118165"/>
                  </a:lnTo>
                  <a:lnTo>
                    <a:pt x="51258" y="115596"/>
                  </a:lnTo>
                  <a:lnTo>
                    <a:pt x="43984" y="113027"/>
                  </a:lnTo>
                  <a:lnTo>
                    <a:pt x="36752" y="110091"/>
                  </a:lnTo>
                  <a:lnTo>
                    <a:pt x="29478" y="107155"/>
                  </a:lnTo>
                  <a:lnTo>
                    <a:pt x="25820" y="104587"/>
                  </a:lnTo>
                  <a:lnTo>
                    <a:pt x="22247" y="101284"/>
                  </a:lnTo>
                  <a:lnTo>
                    <a:pt x="18631" y="97981"/>
                  </a:lnTo>
                  <a:lnTo>
                    <a:pt x="15058" y="94311"/>
                  </a:lnTo>
                  <a:lnTo>
                    <a:pt x="11442" y="88807"/>
                  </a:lnTo>
                  <a:lnTo>
                    <a:pt x="7954" y="83669"/>
                  </a:lnTo>
                  <a:lnTo>
                    <a:pt x="4423" y="76697"/>
                  </a:lnTo>
                  <a:lnTo>
                    <a:pt x="893" y="69724"/>
                  </a:lnTo>
                  <a:lnTo>
                    <a:pt x="595" y="68256"/>
                  </a:lnTo>
                  <a:lnTo>
                    <a:pt x="297" y="67155"/>
                  </a:lnTo>
                  <a:lnTo>
                    <a:pt x="170" y="65688"/>
                  </a:lnTo>
                  <a:lnTo>
                    <a:pt x="0" y="64587"/>
                  </a:lnTo>
                  <a:lnTo>
                    <a:pt x="0" y="62385"/>
                  </a:lnTo>
                  <a:lnTo>
                    <a:pt x="0" y="60550"/>
                  </a:lnTo>
                  <a:lnTo>
                    <a:pt x="85" y="58715"/>
                  </a:lnTo>
                  <a:lnTo>
                    <a:pt x="212" y="56513"/>
                  </a:lnTo>
                  <a:lnTo>
                    <a:pt x="595" y="52110"/>
                  </a:lnTo>
                  <a:lnTo>
                    <a:pt x="1191" y="46972"/>
                  </a:lnTo>
                  <a:lnTo>
                    <a:pt x="1956" y="41834"/>
                  </a:lnTo>
                  <a:lnTo>
                    <a:pt x="2850" y="36697"/>
                  </a:lnTo>
                  <a:lnTo>
                    <a:pt x="3743" y="31559"/>
                  </a:lnTo>
                  <a:lnTo>
                    <a:pt x="4806" y="27155"/>
                  </a:lnTo>
                  <a:lnTo>
                    <a:pt x="5827" y="22385"/>
                  </a:lnTo>
                  <a:lnTo>
                    <a:pt x="6891" y="17981"/>
                  </a:lnTo>
                  <a:lnTo>
                    <a:pt x="7954" y="13944"/>
                  </a:lnTo>
                  <a:lnTo>
                    <a:pt x="8975" y="11009"/>
                  </a:lnTo>
                  <a:lnTo>
                    <a:pt x="9868" y="8807"/>
                  </a:lnTo>
                  <a:lnTo>
                    <a:pt x="10719" y="6972"/>
                  </a:lnTo>
                  <a:close/>
                </a:path>
              </a:pathLst>
            </a:custGeom>
            <a:solidFill>
              <a:srgbClr val="DDDBD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2" name="Google Shape;232;p22"/>
            <p:cNvSpPr/>
            <p:nvPr/>
          </p:nvSpPr>
          <p:spPr>
            <a:xfrm>
              <a:off x="2784475" y="6007100"/>
              <a:ext cx="3981450" cy="461962"/>
            </a:xfrm>
            <a:custGeom>
              <a:rect b="b" l="l" r="r" t="t"/>
              <a:pathLst>
                <a:path extrusionOk="0" h="120000" w="120000">
                  <a:moveTo>
                    <a:pt x="10669" y="7422"/>
                  </a:moveTo>
                  <a:lnTo>
                    <a:pt x="12966" y="4536"/>
                  </a:lnTo>
                  <a:lnTo>
                    <a:pt x="15311" y="2474"/>
                  </a:lnTo>
                  <a:lnTo>
                    <a:pt x="17655" y="824"/>
                  </a:lnTo>
                  <a:lnTo>
                    <a:pt x="19952" y="0"/>
                  </a:lnTo>
                  <a:lnTo>
                    <a:pt x="24641" y="0"/>
                  </a:lnTo>
                  <a:lnTo>
                    <a:pt x="29377" y="824"/>
                  </a:lnTo>
                  <a:lnTo>
                    <a:pt x="34066" y="2886"/>
                  </a:lnTo>
                  <a:lnTo>
                    <a:pt x="38803" y="4536"/>
                  </a:lnTo>
                  <a:lnTo>
                    <a:pt x="43492" y="6597"/>
                  </a:lnTo>
                  <a:lnTo>
                    <a:pt x="48229" y="7422"/>
                  </a:lnTo>
                  <a:lnTo>
                    <a:pt x="52870" y="7422"/>
                  </a:lnTo>
                  <a:lnTo>
                    <a:pt x="57559" y="8247"/>
                  </a:lnTo>
                  <a:lnTo>
                    <a:pt x="62296" y="8659"/>
                  </a:lnTo>
                  <a:lnTo>
                    <a:pt x="66985" y="9484"/>
                  </a:lnTo>
                  <a:lnTo>
                    <a:pt x="71626" y="10309"/>
                  </a:lnTo>
                  <a:lnTo>
                    <a:pt x="76315" y="11134"/>
                  </a:lnTo>
                  <a:lnTo>
                    <a:pt x="81052" y="11134"/>
                  </a:lnTo>
                  <a:lnTo>
                    <a:pt x="85741" y="11546"/>
                  </a:lnTo>
                  <a:lnTo>
                    <a:pt x="89617" y="11134"/>
                  </a:lnTo>
                  <a:lnTo>
                    <a:pt x="93588" y="8659"/>
                  </a:lnTo>
                  <a:lnTo>
                    <a:pt x="97559" y="5773"/>
                  </a:lnTo>
                  <a:lnTo>
                    <a:pt x="101483" y="3711"/>
                  </a:lnTo>
                  <a:lnTo>
                    <a:pt x="103492" y="2886"/>
                  </a:lnTo>
                  <a:lnTo>
                    <a:pt x="105454" y="2474"/>
                  </a:lnTo>
                  <a:lnTo>
                    <a:pt x="107464" y="2474"/>
                  </a:lnTo>
                  <a:lnTo>
                    <a:pt x="109425" y="2474"/>
                  </a:lnTo>
                  <a:lnTo>
                    <a:pt x="111339" y="3711"/>
                  </a:lnTo>
                  <a:lnTo>
                    <a:pt x="113253" y="5360"/>
                  </a:lnTo>
                  <a:lnTo>
                    <a:pt x="115215" y="8247"/>
                  </a:lnTo>
                  <a:lnTo>
                    <a:pt x="117081" y="11546"/>
                  </a:lnTo>
                  <a:lnTo>
                    <a:pt x="117559" y="13195"/>
                  </a:lnTo>
                  <a:lnTo>
                    <a:pt x="118086" y="16082"/>
                  </a:lnTo>
                  <a:lnTo>
                    <a:pt x="118516" y="19793"/>
                  </a:lnTo>
                  <a:lnTo>
                    <a:pt x="118851" y="23917"/>
                  </a:lnTo>
                  <a:lnTo>
                    <a:pt x="119186" y="29278"/>
                  </a:lnTo>
                  <a:lnTo>
                    <a:pt x="119425" y="34226"/>
                  </a:lnTo>
                  <a:lnTo>
                    <a:pt x="119665" y="40000"/>
                  </a:lnTo>
                  <a:lnTo>
                    <a:pt x="119856" y="45773"/>
                  </a:lnTo>
                  <a:lnTo>
                    <a:pt x="119904" y="51546"/>
                  </a:lnTo>
                  <a:lnTo>
                    <a:pt x="120000" y="57319"/>
                  </a:lnTo>
                  <a:lnTo>
                    <a:pt x="120000" y="63092"/>
                  </a:lnTo>
                  <a:lnTo>
                    <a:pt x="119856" y="68453"/>
                  </a:lnTo>
                  <a:lnTo>
                    <a:pt x="119665" y="73402"/>
                  </a:lnTo>
                  <a:lnTo>
                    <a:pt x="119425" y="77113"/>
                  </a:lnTo>
                  <a:lnTo>
                    <a:pt x="119090" y="80824"/>
                  </a:lnTo>
                  <a:lnTo>
                    <a:pt x="118660" y="82886"/>
                  </a:lnTo>
                  <a:lnTo>
                    <a:pt x="116985" y="87835"/>
                  </a:lnTo>
                  <a:lnTo>
                    <a:pt x="115215" y="92783"/>
                  </a:lnTo>
                  <a:lnTo>
                    <a:pt x="113540" y="96494"/>
                  </a:lnTo>
                  <a:lnTo>
                    <a:pt x="111770" y="99381"/>
                  </a:lnTo>
                  <a:lnTo>
                    <a:pt x="110000" y="101855"/>
                  </a:lnTo>
                  <a:lnTo>
                    <a:pt x="108133" y="103917"/>
                  </a:lnTo>
                  <a:lnTo>
                    <a:pt x="106363" y="104742"/>
                  </a:lnTo>
                  <a:lnTo>
                    <a:pt x="104545" y="105979"/>
                  </a:lnTo>
                  <a:lnTo>
                    <a:pt x="100813" y="106804"/>
                  </a:lnTo>
                  <a:lnTo>
                    <a:pt x="97129" y="107628"/>
                  </a:lnTo>
                  <a:lnTo>
                    <a:pt x="93492" y="107628"/>
                  </a:lnTo>
                  <a:lnTo>
                    <a:pt x="89856" y="108865"/>
                  </a:lnTo>
                  <a:lnTo>
                    <a:pt x="85933" y="111752"/>
                  </a:lnTo>
                  <a:lnTo>
                    <a:pt x="81961" y="113814"/>
                  </a:lnTo>
                  <a:lnTo>
                    <a:pt x="78086" y="116288"/>
                  </a:lnTo>
                  <a:lnTo>
                    <a:pt x="74162" y="117525"/>
                  </a:lnTo>
                  <a:lnTo>
                    <a:pt x="70287" y="119175"/>
                  </a:lnTo>
                  <a:lnTo>
                    <a:pt x="66315" y="120000"/>
                  </a:lnTo>
                  <a:lnTo>
                    <a:pt x="62344" y="119175"/>
                  </a:lnTo>
                  <a:lnTo>
                    <a:pt x="58468" y="118350"/>
                  </a:lnTo>
                  <a:lnTo>
                    <a:pt x="51244" y="115463"/>
                  </a:lnTo>
                  <a:lnTo>
                    <a:pt x="43923" y="112577"/>
                  </a:lnTo>
                  <a:lnTo>
                    <a:pt x="36698" y="110515"/>
                  </a:lnTo>
                  <a:lnTo>
                    <a:pt x="29473" y="106804"/>
                  </a:lnTo>
                  <a:lnTo>
                    <a:pt x="25837" y="104742"/>
                  </a:lnTo>
                  <a:lnTo>
                    <a:pt x="22200" y="101855"/>
                  </a:lnTo>
                  <a:lnTo>
                    <a:pt x="18612" y="98144"/>
                  </a:lnTo>
                  <a:lnTo>
                    <a:pt x="15071" y="93608"/>
                  </a:lnTo>
                  <a:lnTo>
                    <a:pt x="11435" y="89484"/>
                  </a:lnTo>
                  <a:lnTo>
                    <a:pt x="7894" y="83711"/>
                  </a:lnTo>
                  <a:lnTo>
                    <a:pt x="4354" y="77113"/>
                  </a:lnTo>
                  <a:lnTo>
                    <a:pt x="861" y="68865"/>
                  </a:lnTo>
                  <a:lnTo>
                    <a:pt x="574" y="68453"/>
                  </a:lnTo>
                  <a:lnTo>
                    <a:pt x="334" y="66804"/>
                  </a:lnTo>
                  <a:lnTo>
                    <a:pt x="95" y="65979"/>
                  </a:lnTo>
                  <a:lnTo>
                    <a:pt x="0" y="63917"/>
                  </a:lnTo>
                  <a:lnTo>
                    <a:pt x="0" y="62680"/>
                  </a:lnTo>
                  <a:lnTo>
                    <a:pt x="0" y="61030"/>
                  </a:lnTo>
                  <a:lnTo>
                    <a:pt x="95" y="58969"/>
                  </a:lnTo>
                  <a:lnTo>
                    <a:pt x="143" y="56494"/>
                  </a:lnTo>
                  <a:lnTo>
                    <a:pt x="574" y="52371"/>
                  </a:lnTo>
                  <a:lnTo>
                    <a:pt x="1196" y="47422"/>
                  </a:lnTo>
                  <a:lnTo>
                    <a:pt x="1913" y="42061"/>
                  </a:lnTo>
                  <a:lnTo>
                    <a:pt x="2775" y="37113"/>
                  </a:lnTo>
                  <a:lnTo>
                    <a:pt x="3779" y="32164"/>
                  </a:lnTo>
                  <a:lnTo>
                    <a:pt x="4784" y="26804"/>
                  </a:lnTo>
                  <a:lnTo>
                    <a:pt x="5789" y="21855"/>
                  </a:lnTo>
                  <a:lnTo>
                    <a:pt x="6889" y="18144"/>
                  </a:lnTo>
                  <a:lnTo>
                    <a:pt x="7894" y="14020"/>
                  </a:lnTo>
                  <a:lnTo>
                    <a:pt x="8899" y="11134"/>
                  </a:lnTo>
                  <a:lnTo>
                    <a:pt x="9856" y="8659"/>
                  </a:lnTo>
                  <a:lnTo>
                    <a:pt x="10669" y="7422"/>
                  </a:lnTo>
                  <a:close/>
                </a:path>
              </a:pathLst>
            </a:custGeom>
            <a:solidFill>
              <a:srgbClr val="BAB7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3" name="Google Shape;233;p22"/>
            <p:cNvSpPr/>
            <p:nvPr/>
          </p:nvSpPr>
          <p:spPr>
            <a:xfrm>
              <a:off x="3027362" y="6035675"/>
              <a:ext cx="3484562" cy="401637"/>
            </a:xfrm>
            <a:custGeom>
              <a:rect b="b" l="l" r="r" t="t"/>
              <a:pathLst>
                <a:path extrusionOk="0" h="120000" w="120000">
                  <a:moveTo>
                    <a:pt x="10769" y="6640"/>
                  </a:moveTo>
                  <a:lnTo>
                    <a:pt x="13066" y="4268"/>
                  </a:lnTo>
                  <a:lnTo>
                    <a:pt x="15362" y="2371"/>
                  </a:lnTo>
                  <a:lnTo>
                    <a:pt x="17712" y="948"/>
                  </a:lnTo>
                  <a:lnTo>
                    <a:pt x="20009" y="0"/>
                  </a:lnTo>
                  <a:lnTo>
                    <a:pt x="24710" y="0"/>
                  </a:lnTo>
                  <a:lnTo>
                    <a:pt x="29412" y="948"/>
                  </a:lnTo>
                  <a:lnTo>
                    <a:pt x="34113" y="2371"/>
                  </a:lnTo>
                  <a:lnTo>
                    <a:pt x="38870" y="4268"/>
                  </a:lnTo>
                  <a:lnTo>
                    <a:pt x="43571" y="5691"/>
                  </a:lnTo>
                  <a:lnTo>
                    <a:pt x="48273" y="6640"/>
                  </a:lnTo>
                  <a:lnTo>
                    <a:pt x="52974" y="7588"/>
                  </a:lnTo>
                  <a:lnTo>
                    <a:pt x="57621" y="7588"/>
                  </a:lnTo>
                  <a:lnTo>
                    <a:pt x="62323" y="8063"/>
                  </a:lnTo>
                  <a:lnTo>
                    <a:pt x="67025" y="9011"/>
                  </a:lnTo>
                  <a:lnTo>
                    <a:pt x="71726" y="9960"/>
                  </a:lnTo>
                  <a:lnTo>
                    <a:pt x="76428" y="10909"/>
                  </a:lnTo>
                  <a:lnTo>
                    <a:pt x="81075" y="10909"/>
                  </a:lnTo>
                  <a:lnTo>
                    <a:pt x="85776" y="11857"/>
                  </a:lnTo>
                  <a:lnTo>
                    <a:pt x="89712" y="10909"/>
                  </a:lnTo>
                  <a:lnTo>
                    <a:pt x="93649" y="8063"/>
                  </a:lnTo>
                  <a:lnTo>
                    <a:pt x="97585" y="5691"/>
                  </a:lnTo>
                  <a:lnTo>
                    <a:pt x="101521" y="3320"/>
                  </a:lnTo>
                  <a:lnTo>
                    <a:pt x="103544" y="2371"/>
                  </a:lnTo>
                  <a:lnTo>
                    <a:pt x="105512" y="1422"/>
                  </a:lnTo>
                  <a:lnTo>
                    <a:pt x="107480" y="1422"/>
                  </a:lnTo>
                  <a:lnTo>
                    <a:pt x="109448" y="2371"/>
                  </a:lnTo>
                  <a:lnTo>
                    <a:pt x="111362" y="3320"/>
                  </a:lnTo>
                  <a:lnTo>
                    <a:pt x="113275" y="4743"/>
                  </a:lnTo>
                  <a:lnTo>
                    <a:pt x="115189" y="7588"/>
                  </a:lnTo>
                  <a:lnTo>
                    <a:pt x="117102" y="11857"/>
                  </a:lnTo>
                  <a:lnTo>
                    <a:pt x="117594" y="13280"/>
                  </a:lnTo>
                  <a:lnTo>
                    <a:pt x="118086" y="15652"/>
                  </a:lnTo>
                  <a:lnTo>
                    <a:pt x="118578" y="18972"/>
                  </a:lnTo>
                  <a:lnTo>
                    <a:pt x="118851" y="23241"/>
                  </a:lnTo>
                  <a:lnTo>
                    <a:pt x="119234" y="28458"/>
                  </a:lnTo>
                  <a:lnTo>
                    <a:pt x="119507" y="34150"/>
                  </a:lnTo>
                  <a:lnTo>
                    <a:pt x="119726" y="39841"/>
                  </a:lnTo>
                  <a:lnTo>
                    <a:pt x="119890" y="46007"/>
                  </a:lnTo>
                  <a:lnTo>
                    <a:pt x="120000" y="51699"/>
                  </a:lnTo>
                  <a:lnTo>
                    <a:pt x="120000" y="57391"/>
                  </a:lnTo>
                  <a:lnTo>
                    <a:pt x="120000" y="63557"/>
                  </a:lnTo>
                  <a:lnTo>
                    <a:pt x="119890" y="68300"/>
                  </a:lnTo>
                  <a:lnTo>
                    <a:pt x="119726" y="73517"/>
                  </a:lnTo>
                  <a:lnTo>
                    <a:pt x="119453" y="77312"/>
                  </a:lnTo>
                  <a:lnTo>
                    <a:pt x="119125" y="81106"/>
                  </a:lnTo>
                  <a:lnTo>
                    <a:pt x="118633" y="82529"/>
                  </a:lnTo>
                  <a:lnTo>
                    <a:pt x="117047" y="88221"/>
                  </a:lnTo>
                  <a:lnTo>
                    <a:pt x="115298" y="92490"/>
                  </a:lnTo>
                  <a:lnTo>
                    <a:pt x="113548" y="96758"/>
                  </a:lnTo>
                  <a:lnTo>
                    <a:pt x="111854" y="100079"/>
                  </a:lnTo>
                  <a:lnTo>
                    <a:pt x="109995" y="101501"/>
                  </a:lnTo>
                  <a:lnTo>
                    <a:pt x="108191" y="103399"/>
                  </a:lnTo>
                  <a:lnTo>
                    <a:pt x="106332" y="105296"/>
                  </a:lnTo>
                  <a:lnTo>
                    <a:pt x="104528" y="105770"/>
                  </a:lnTo>
                  <a:lnTo>
                    <a:pt x="100865" y="106719"/>
                  </a:lnTo>
                  <a:lnTo>
                    <a:pt x="97202" y="107667"/>
                  </a:lnTo>
                  <a:lnTo>
                    <a:pt x="93539" y="108616"/>
                  </a:lnTo>
                  <a:lnTo>
                    <a:pt x="89931" y="109090"/>
                  </a:lnTo>
                  <a:lnTo>
                    <a:pt x="85940" y="111936"/>
                  </a:lnTo>
                  <a:lnTo>
                    <a:pt x="82004" y="114308"/>
                  </a:lnTo>
                  <a:lnTo>
                    <a:pt x="78177" y="115731"/>
                  </a:lnTo>
                  <a:lnTo>
                    <a:pt x="74241" y="118577"/>
                  </a:lnTo>
                  <a:lnTo>
                    <a:pt x="70305" y="119051"/>
                  </a:lnTo>
                  <a:lnTo>
                    <a:pt x="66369" y="120000"/>
                  </a:lnTo>
                  <a:lnTo>
                    <a:pt x="62487" y="119051"/>
                  </a:lnTo>
                  <a:lnTo>
                    <a:pt x="58551" y="118577"/>
                  </a:lnTo>
                  <a:lnTo>
                    <a:pt x="51225" y="115731"/>
                  </a:lnTo>
                  <a:lnTo>
                    <a:pt x="44063" y="113359"/>
                  </a:lnTo>
                  <a:lnTo>
                    <a:pt x="36738" y="110988"/>
                  </a:lnTo>
                  <a:lnTo>
                    <a:pt x="29521" y="106719"/>
                  </a:lnTo>
                  <a:lnTo>
                    <a:pt x="25858" y="104347"/>
                  </a:lnTo>
                  <a:lnTo>
                    <a:pt x="22305" y="101501"/>
                  </a:lnTo>
                  <a:lnTo>
                    <a:pt x="18642" y="98181"/>
                  </a:lnTo>
                  <a:lnTo>
                    <a:pt x="15088" y="94387"/>
                  </a:lnTo>
                  <a:lnTo>
                    <a:pt x="11535" y="89169"/>
                  </a:lnTo>
                  <a:lnTo>
                    <a:pt x="7981" y="83478"/>
                  </a:lnTo>
                  <a:lnTo>
                    <a:pt x="4428" y="76837"/>
                  </a:lnTo>
                  <a:lnTo>
                    <a:pt x="984" y="69249"/>
                  </a:lnTo>
                  <a:lnTo>
                    <a:pt x="656" y="68300"/>
                  </a:lnTo>
                  <a:lnTo>
                    <a:pt x="382" y="67351"/>
                  </a:lnTo>
                  <a:lnTo>
                    <a:pt x="164" y="65928"/>
                  </a:lnTo>
                  <a:lnTo>
                    <a:pt x="109" y="64031"/>
                  </a:lnTo>
                  <a:lnTo>
                    <a:pt x="0" y="62608"/>
                  </a:lnTo>
                  <a:lnTo>
                    <a:pt x="109" y="60711"/>
                  </a:lnTo>
                  <a:lnTo>
                    <a:pt x="109" y="58339"/>
                  </a:lnTo>
                  <a:lnTo>
                    <a:pt x="273" y="56442"/>
                  </a:lnTo>
                  <a:lnTo>
                    <a:pt x="656" y="51699"/>
                  </a:lnTo>
                  <a:lnTo>
                    <a:pt x="1257" y="46482"/>
                  </a:lnTo>
                  <a:lnTo>
                    <a:pt x="2022" y="41739"/>
                  </a:lnTo>
                  <a:lnTo>
                    <a:pt x="2897" y="36521"/>
                  </a:lnTo>
                  <a:lnTo>
                    <a:pt x="4810" y="26561"/>
                  </a:lnTo>
                  <a:lnTo>
                    <a:pt x="6943" y="17549"/>
                  </a:lnTo>
                  <a:lnTo>
                    <a:pt x="7981" y="14229"/>
                  </a:lnTo>
                  <a:lnTo>
                    <a:pt x="9020" y="10909"/>
                  </a:lnTo>
                  <a:lnTo>
                    <a:pt x="9895" y="8063"/>
                  </a:lnTo>
                  <a:lnTo>
                    <a:pt x="10769" y="6640"/>
                  </a:lnTo>
                  <a:close/>
                </a:path>
              </a:pathLst>
            </a:custGeom>
            <a:solidFill>
              <a:srgbClr val="9793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4" name="Google Shape;234;p22"/>
            <p:cNvSpPr/>
            <p:nvPr/>
          </p:nvSpPr>
          <p:spPr>
            <a:xfrm>
              <a:off x="3273425" y="6061075"/>
              <a:ext cx="2987675" cy="346075"/>
            </a:xfrm>
            <a:custGeom>
              <a:rect b="b" l="l" r="r" t="t"/>
              <a:pathLst>
                <a:path extrusionOk="0" h="120000" w="120000">
                  <a:moveTo>
                    <a:pt x="10648" y="7706"/>
                  </a:moveTo>
                  <a:lnTo>
                    <a:pt x="13007" y="4954"/>
                  </a:lnTo>
                  <a:lnTo>
                    <a:pt x="15366" y="2752"/>
                  </a:lnTo>
                  <a:lnTo>
                    <a:pt x="17725" y="550"/>
                  </a:lnTo>
                  <a:lnTo>
                    <a:pt x="20085" y="550"/>
                  </a:lnTo>
                  <a:lnTo>
                    <a:pt x="24675" y="0"/>
                  </a:lnTo>
                  <a:lnTo>
                    <a:pt x="29394" y="550"/>
                  </a:lnTo>
                  <a:lnTo>
                    <a:pt x="34048" y="2752"/>
                  </a:lnTo>
                  <a:lnTo>
                    <a:pt x="38767" y="4954"/>
                  </a:lnTo>
                  <a:lnTo>
                    <a:pt x="43485" y="6605"/>
                  </a:lnTo>
                  <a:lnTo>
                    <a:pt x="48204" y="7706"/>
                  </a:lnTo>
                  <a:lnTo>
                    <a:pt x="52922" y="7706"/>
                  </a:lnTo>
                  <a:lnTo>
                    <a:pt x="57640" y="8807"/>
                  </a:lnTo>
                  <a:lnTo>
                    <a:pt x="62231" y="8807"/>
                  </a:lnTo>
                  <a:lnTo>
                    <a:pt x="66950" y="9357"/>
                  </a:lnTo>
                  <a:lnTo>
                    <a:pt x="71668" y="10458"/>
                  </a:lnTo>
                  <a:lnTo>
                    <a:pt x="76386" y="10458"/>
                  </a:lnTo>
                  <a:lnTo>
                    <a:pt x="81041" y="11559"/>
                  </a:lnTo>
                  <a:lnTo>
                    <a:pt x="85759" y="11559"/>
                  </a:lnTo>
                  <a:lnTo>
                    <a:pt x="89713" y="11559"/>
                  </a:lnTo>
                  <a:lnTo>
                    <a:pt x="93602" y="8807"/>
                  </a:lnTo>
                  <a:lnTo>
                    <a:pt x="97555" y="6605"/>
                  </a:lnTo>
                  <a:lnTo>
                    <a:pt x="101509" y="3853"/>
                  </a:lnTo>
                  <a:lnTo>
                    <a:pt x="105526" y="2752"/>
                  </a:lnTo>
                  <a:lnTo>
                    <a:pt x="109351" y="2752"/>
                  </a:lnTo>
                  <a:lnTo>
                    <a:pt x="111328" y="3853"/>
                  </a:lnTo>
                  <a:lnTo>
                    <a:pt x="113241" y="5504"/>
                  </a:lnTo>
                  <a:lnTo>
                    <a:pt x="115154" y="8807"/>
                  </a:lnTo>
                  <a:lnTo>
                    <a:pt x="117066" y="11559"/>
                  </a:lnTo>
                  <a:lnTo>
                    <a:pt x="117640" y="13211"/>
                  </a:lnTo>
                  <a:lnTo>
                    <a:pt x="118087" y="16513"/>
                  </a:lnTo>
                  <a:lnTo>
                    <a:pt x="118405" y="20366"/>
                  </a:lnTo>
                  <a:lnTo>
                    <a:pt x="118852" y="24220"/>
                  </a:lnTo>
                  <a:lnTo>
                    <a:pt x="119171" y="28623"/>
                  </a:lnTo>
                  <a:lnTo>
                    <a:pt x="119426" y="34678"/>
                  </a:lnTo>
                  <a:lnTo>
                    <a:pt x="119681" y="40733"/>
                  </a:lnTo>
                  <a:lnTo>
                    <a:pt x="119872" y="46238"/>
                  </a:lnTo>
                  <a:lnTo>
                    <a:pt x="120000" y="52293"/>
                  </a:lnTo>
                  <a:lnTo>
                    <a:pt x="120000" y="57798"/>
                  </a:lnTo>
                  <a:lnTo>
                    <a:pt x="120000" y="63853"/>
                  </a:lnTo>
                  <a:lnTo>
                    <a:pt x="119872" y="68807"/>
                  </a:lnTo>
                  <a:lnTo>
                    <a:pt x="119681" y="73211"/>
                  </a:lnTo>
                  <a:lnTo>
                    <a:pt x="119426" y="77064"/>
                  </a:lnTo>
                  <a:lnTo>
                    <a:pt x="119107" y="80366"/>
                  </a:lnTo>
                  <a:lnTo>
                    <a:pt x="118660" y="83119"/>
                  </a:lnTo>
                  <a:lnTo>
                    <a:pt x="116939" y="88073"/>
                  </a:lnTo>
                  <a:lnTo>
                    <a:pt x="115281" y="93027"/>
                  </a:lnTo>
                  <a:lnTo>
                    <a:pt x="113496" y="96880"/>
                  </a:lnTo>
                  <a:lnTo>
                    <a:pt x="111710" y="99633"/>
                  </a:lnTo>
                  <a:lnTo>
                    <a:pt x="109925" y="101284"/>
                  </a:lnTo>
                  <a:lnTo>
                    <a:pt x="108076" y="103486"/>
                  </a:lnTo>
                  <a:lnTo>
                    <a:pt x="106291" y="105137"/>
                  </a:lnTo>
                  <a:lnTo>
                    <a:pt x="104505" y="106238"/>
                  </a:lnTo>
                  <a:lnTo>
                    <a:pt x="100807" y="107339"/>
                  </a:lnTo>
                  <a:lnTo>
                    <a:pt x="97109" y="107339"/>
                  </a:lnTo>
                  <a:lnTo>
                    <a:pt x="93538" y="108440"/>
                  </a:lnTo>
                  <a:lnTo>
                    <a:pt x="89840" y="108990"/>
                  </a:lnTo>
                  <a:lnTo>
                    <a:pt x="85887" y="112293"/>
                  </a:lnTo>
                  <a:lnTo>
                    <a:pt x="81997" y="113944"/>
                  </a:lnTo>
                  <a:lnTo>
                    <a:pt x="78044" y="116146"/>
                  </a:lnTo>
                  <a:lnTo>
                    <a:pt x="74218" y="117798"/>
                  </a:lnTo>
                  <a:lnTo>
                    <a:pt x="70329" y="118899"/>
                  </a:lnTo>
                  <a:lnTo>
                    <a:pt x="66376" y="120000"/>
                  </a:lnTo>
                  <a:lnTo>
                    <a:pt x="62422" y="120000"/>
                  </a:lnTo>
                  <a:lnTo>
                    <a:pt x="58533" y="117798"/>
                  </a:lnTo>
                  <a:lnTo>
                    <a:pt x="51264" y="115045"/>
                  </a:lnTo>
                  <a:lnTo>
                    <a:pt x="43931" y="113394"/>
                  </a:lnTo>
                  <a:lnTo>
                    <a:pt x="36790" y="110091"/>
                  </a:lnTo>
                  <a:lnTo>
                    <a:pt x="29458" y="107339"/>
                  </a:lnTo>
                  <a:lnTo>
                    <a:pt x="25887" y="104587"/>
                  </a:lnTo>
                  <a:lnTo>
                    <a:pt x="22316" y="101284"/>
                  </a:lnTo>
                  <a:lnTo>
                    <a:pt x="18618" y="98532"/>
                  </a:lnTo>
                  <a:lnTo>
                    <a:pt x="15111" y="93577"/>
                  </a:lnTo>
                  <a:lnTo>
                    <a:pt x="11540" y="89174"/>
                  </a:lnTo>
                  <a:lnTo>
                    <a:pt x="7970" y="84220"/>
                  </a:lnTo>
                  <a:lnTo>
                    <a:pt x="4463" y="77064"/>
                  </a:lnTo>
                  <a:lnTo>
                    <a:pt x="892" y="69357"/>
                  </a:lnTo>
                  <a:lnTo>
                    <a:pt x="637" y="68807"/>
                  </a:lnTo>
                  <a:lnTo>
                    <a:pt x="318" y="67706"/>
                  </a:lnTo>
                  <a:lnTo>
                    <a:pt x="191" y="65504"/>
                  </a:lnTo>
                  <a:lnTo>
                    <a:pt x="127" y="64954"/>
                  </a:lnTo>
                  <a:lnTo>
                    <a:pt x="0" y="61100"/>
                  </a:lnTo>
                  <a:lnTo>
                    <a:pt x="191" y="56697"/>
                  </a:lnTo>
                  <a:lnTo>
                    <a:pt x="637" y="52293"/>
                  </a:lnTo>
                  <a:lnTo>
                    <a:pt x="1211" y="47339"/>
                  </a:lnTo>
                  <a:lnTo>
                    <a:pt x="1976" y="42385"/>
                  </a:lnTo>
                  <a:lnTo>
                    <a:pt x="2869" y="36880"/>
                  </a:lnTo>
                  <a:lnTo>
                    <a:pt x="4782" y="26972"/>
                  </a:lnTo>
                  <a:lnTo>
                    <a:pt x="6950" y="18165"/>
                  </a:lnTo>
                  <a:lnTo>
                    <a:pt x="7970" y="14311"/>
                  </a:lnTo>
                  <a:lnTo>
                    <a:pt x="8926" y="11559"/>
                  </a:lnTo>
                  <a:lnTo>
                    <a:pt x="9883" y="8807"/>
                  </a:lnTo>
                  <a:lnTo>
                    <a:pt x="10648" y="7706"/>
                  </a:lnTo>
                  <a:close/>
                </a:path>
              </a:pathLst>
            </a:custGeom>
            <a:solidFill>
              <a:srgbClr val="746F6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5" name="Google Shape;235;p22"/>
            <p:cNvSpPr/>
            <p:nvPr/>
          </p:nvSpPr>
          <p:spPr>
            <a:xfrm>
              <a:off x="3519487" y="6088062"/>
              <a:ext cx="2490787" cy="287337"/>
            </a:xfrm>
            <a:custGeom>
              <a:rect b="b" l="l" r="r" t="t"/>
              <a:pathLst>
                <a:path extrusionOk="0" h="120000" w="120000">
                  <a:moveTo>
                    <a:pt x="10554" y="7292"/>
                  </a:moveTo>
                  <a:lnTo>
                    <a:pt x="13001" y="4640"/>
                  </a:lnTo>
                  <a:lnTo>
                    <a:pt x="15296" y="2651"/>
                  </a:lnTo>
                  <a:lnTo>
                    <a:pt x="17590" y="1325"/>
                  </a:lnTo>
                  <a:lnTo>
                    <a:pt x="20038" y="0"/>
                  </a:lnTo>
                  <a:lnTo>
                    <a:pt x="24703" y="0"/>
                  </a:lnTo>
                  <a:lnTo>
                    <a:pt x="29292" y="1325"/>
                  </a:lnTo>
                  <a:lnTo>
                    <a:pt x="34034" y="2651"/>
                  </a:lnTo>
                  <a:lnTo>
                    <a:pt x="38699" y="4640"/>
                  </a:lnTo>
                  <a:lnTo>
                    <a:pt x="43441" y="5966"/>
                  </a:lnTo>
                  <a:lnTo>
                    <a:pt x="48107" y="7292"/>
                  </a:lnTo>
                  <a:lnTo>
                    <a:pt x="52848" y="8618"/>
                  </a:lnTo>
                  <a:lnTo>
                    <a:pt x="57514" y="8618"/>
                  </a:lnTo>
                  <a:lnTo>
                    <a:pt x="62256" y="9281"/>
                  </a:lnTo>
                  <a:lnTo>
                    <a:pt x="66921" y="9281"/>
                  </a:lnTo>
                  <a:lnTo>
                    <a:pt x="71510" y="10607"/>
                  </a:lnTo>
                  <a:lnTo>
                    <a:pt x="76252" y="10607"/>
                  </a:lnTo>
                  <a:lnTo>
                    <a:pt x="80917" y="11933"/>
                  </a:lnTo>
                  <a:lnTo>
                    <a:pt x="85659" y="11933"/>
                  </a:lnTo>
                  <a:lnTo>
                    <a:pt x="89560" y="10607"/>
                  </a:lnTo>
                  <a:lnTo>
                    <a:pt x="93613" y="9281"/>
                  </a:lnTo>
                  <a:lnTo>
                    <a:pt x="97514" y="5966"/>
                  </a:lnTo>
                  <a:lnTo>
                    <a:pt x="101414" y="3977"/>
                  </a:lnTo>
                  <a:lnTo>
                    <a:pt x="105468" y="2651"/>
                  </a:lnTo>
                  <a:lnTo>
                    <a:pt x="109369" y="2651"/>
                  </a:lnTo>
                  <a:lnTo>
                    <a:pt x="111204" y="3977"/>
                  </a:lnTo>
                  <a:lnTo>
                    <a:pt x="113269" y="5966"/>
                  </a:lnTo>
                  <a:lnTo>
                    <a:pt x="115105" y="8618"/>
                  </a:lnTo>
                  <a:lnTo>
                    <a:pt x="117017" y="11933"/>
                  </a:lnTo>
                  <a:lnTo>
                    <a:pt x="117552" y="13259"/>
                  </a:lnTo>
                  <a:lnTo>
                    <a:pt x="117934" y="16574"/>
                  </a:lnTo>
                  <a:lnTo>
                    <a:pt x="118317" y="19889"/>
                  </a:lnTo>
                  <a:lnTo>
                    <a:pt x="118776" y="24530"/>
                  </a:lnTo>
                  <a:lnTo>
                    <a:pt x="119311" y="35138"/>
                  </a:lnTo>
                  <a:lnTo>
                    <a:pt x="119694" y="47071"/>
                  </a:lnTo>
                  <a:lnTo>
                    <a:pt x="119847" y="52375"/>
                  </a:lnTo>
                  <a:lnTo>
                    <a:pt x="120000" y="58342"/>
                  </a:lnTo>
                  <a:lnTo>
                    <a:pt x="119847" y="62983"/>
                  </a:lnTo>
                  <a:lnTo>
                    <a:pt x="119847" y="68950"/>
                  </a:lnTo>
                  <a:lnTo>
                    <a:pt x="119541" y="73591"/>
                  </a:lnTo>
                  <a:lnTo>
                    <a:pt x="119311" y="76906"/>
                  </a:lnTo>
                  <a:lnTo>
                    <a:pt x="119005" y="80883"/>
                  </a:lnTo>
                  <a:lnTo>
                    <a:pt x="118470" y="82872"/>
                  </a:lnTo>
                  <a:lnTo>
                    <a:pt x="116864" y="88839"/>
                  </a:lnTo>
                  <a:lnTo>
                    <a:pt x="115105" y="93480"/>
                  </a:lnTo>
                  <a:lnTo>
                    <a:pt x="113346" y="96795"/>
                  </a:lnTo>
                  <a:lnTo>
                    <a:pt x="111586" y="100773"/>
                  </a:lnTo>
                  <a:lnTo>
                    <a:pt x="108145" y="104088"/>
                  </a:lnTo>
                  <a:lnTo>
                    <a:pt x="104474" y="106077"/>
                  </a:lnTo>
                  <a:lnTo>
                    <a:pt x="100726" y="107403"/>
                  </a:lnTo>
                  <a:lnTo>
                    <a:pt x="97055" y="107403"/>
                  </a:lnTo>
                  <a:lnTo>
                    <a:pt x="93460" y="108729"/>
                  </a:lnTo>
                  <a:lnTo>
                    <a:pt x="89866" y="110055"/>
                  </a:lnTo>
                  <a:lnTo>
                    <a:pt x="85812" y="112044"/>
                  </a:lnTo>
                  <a:lnTo>
                    <a:pt x="81912" y="114696"/>
                  </a:lnTo>
                  <a:lnTo>
                    <a:pt x="78011" y="116685"/>
                  </a:lnTo>
                  <a:lnTo>
                    <a:pt x="74110" y="118011"/>
                  </a:lnTo>
                  <a:lnTo>
                    <a:pt x="70210" y="119337"/>
                  </a:lnTo>
                  <a:lnTo>
                    <a:pt x="66309" y="120000"/>
                  </a:lnTo>
                  <a:lnTo>
                    <a:pt x="62409" y="120000"/>
                  </a:lnTo>
                  <a:lnTo>
                    <a:pt x="58508" y="119337"/>
                  </a:lnTo>
                  <a:lnTo>
                    <a:pt x="51242" y="115359"/>
                  </a:lnTo>
                  <a:lnTo>
                    <a:pt x="43977" y="113370"/>
                  </a:lnTo>
                  <a:lnTo>
                    <a:pt x="36711" y="110718"/>
                  </a:lnTo>
                  <a:lnTo>
                    <a:pt x="29445" y="107403"/>
                  </a:lnTo>
                  <a:lnTo>
                    <a:pt x="25774" y="105414"/>
                  </a:lnTo>
                  <a:lnTo>
                    <a:pt x="22179" y="101436"/>
                  </a:lnTo>
                  <a:lnTo>
                    <a:pt x="18661" y="98121"/>
                  </a:lnTo>
                  <a:lnTo>
                    <a:pt x="15066" y="94806"/>
                  </a:lnTo>
                  <a:lnTo>
                    <a:pt x="11395" y="90165"/>
                  </a:lnTo>
                  <a:lnTo>
                    <a:pt x="7877" y="84198"/>
                  </a:lnTo>
                  <a:lnTo>
                    <a:pt x="4435" y="76906"/>
                  </a:lnTo>
                  <a:lnTo>
                    <a:pt x="917" y="70276"/>
                  </a:lnTo>
                  <a:lnTo>
                    <a:pt x="382" y="67624"/>
                  </a:lnTo>
                  <a:lnTo>
                    <a:pt x="0" y="64309"/>
                  </a:lnTo>
                  <a:lnTo>
                    <a:pt x="0" y="60994"/>
                  </a:lnTo>
                  <a:lnTo>
                    <a:pt x="229" y="57016"/>
                  </a:lnTo>
                  <a:lnTo>
                    <a:pt x="611" y="52375"/>
                  </a:lnTo>
                  <a:lnTo>
                    <a:pt x="1147" y="47734"/>
                  </a:lnTo>
                  <a:lnTo>
                    <a:pt x="1988" y="42430"/>
                  </a:lnTo>
                  <a:lnTo>
                    <a:pt x="2753" y="37790"/>
                  </a:lnTo>
                  <a:lnTo>
                    <a:pt x="4818" y="27182"/>
                  </a:lnTo>
                  <a:lnTo>
                    <a:pt x="6806" y="17900"/>
                  </a:lnTo>
                  <a:lnTo>
                    <a:pt x="8948" y="11933"/>
                  </a:lnTo>
                  <a:lnTo>
                    <a:pt x="10554" y="7292"/>
                  </a:lnTo>
                  <a:close/>
                </a:path>
              </a:pathLst>
            </a:custGeom>
            <a:solidFill>
              <a:srgbClr val="514B3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6" name="Google Shape;236;p22"/>
            <p:cNvSpPr/>
            <p:nvPr/>
          </p:nvSpPr>
          <p:spPr>
            <a:xfrm>
              <a:off x="1905000" y="1981200"/>
              <a:ext cx="5548312" cy="4322762"/>
            </a:xfrm>
            <a:custGeom>
              <a:rect b="b" l="l" r="r" t="t"/>
              <a:pathLst>
                <a:path extrusionOk="0" h="120000" w="120000">
                  <a:moveTo>
                    <a:pt x="64377" y="4495"/>
                  </a:moveTo>
                  <a:lnTo>
                    <a:pt x="67090" y="2952"/>
                  </a:lnTo>
                  <a:lnTo>
                    <a:pt x="74334" y="2644"/>
                  </a:lnTo>
                  <a:lnTo>
                    <a:pt x="75845" y="3569"/>
                  </a:lnTo>
                  <a:lnTo>
                    <a:pt x="79347" y="4495"/>
                  </a:lnTo>
                  <a:lnTo>
                    <a:pt x="86420" y="10620"/>
                  </a:lnTo>
                  <a:lnTo>
                    <a:pt x="91364" y="12559"/>
                  </a:lnTo>
                  <a:lnTo>
                    <a:pt x="96927" y="17759"/>
                  </a:lnTo>
                  <a:lnTo>
                    <a:pt x="100669" y="24502"/>
                  </a:lnTo>
                  <a:lnTo>
                    <a:pt x="100909" y="26749"/>
                  </a:lnTo>
                  <a:lnTo>
                    <a:pt x="104892" y="32478"/>
                  </a:lnTo>
                  <a:lnTo>
                    <a:pt x="106643" y="37590"/>
                  </a:lnTo>
                  <a:lnTo>
                    <a:pt x="106952" y="42085"/>
                  </a:lnTo>
                  <a:lnTo>
                    <a:pt x="109665" y="46360"/>
                  </a:lnTo>
                  <a:lnTo>
                    <a:pt x="110454" y="52089"/>
                  </a:lnTo>
                  <a:lnTo>
                    <a:pt x="111416" y="53411"/>
                  </a:lnTo>
                  <a:lnTo>
                    <a:pt x="112377" y="52706"/>
                  </a:lnTo>
                  <a:lnTo>
                    <a:pt x="113957" y="53103"/>
                  </a:lnTo>
                  <a:lnTo>
                    <a:pt x="115399" y="53720"/>
                  </a:lnTo>
                  <a:lnTo>
                    <a:pt x="117150" y="58215"/>
                  </a:lnTo>
                  <a:lnTo>
                    <a:pt x="117150" y="59228"/>
                  </a:lnTo>
                  <a:lnTo>
                    <a:pt x="119999" y="63106"/>
                  </a:lnTo>
                  <a:lnTo>
                    <a:pt x="119999" y="66588"/>
                  </a:lnTo>
                  <a:lnTo>
                    <a:pt x="118420" y="68218"/>
                  </a:lnTo>
                  <a:lnTo>
                    <a:pt x="116188" y="69452"/>
                  </a:lnTo>
                  <a:lnTo>
                    <a:pt x="114918" y="72713"/>
                  </a:lnTo>
                  <a:lnTo>
                    <a:pt x="113167" y="74344"/>
                  </a:lnTo>
                  <a:lnTo>
                    <a:pt x="110935" y="75886"/>
                  </a:lnTo>
                  <a:lnTo>
                    <a:pt x="106472" y="84260"/>
                  </a:lnTo>
                  <a:lnTo>
                    <a:pt x="102901" y="93250"/>
                  </a:lnTo>
                  <a:lnTo>
                    <a:pt x="97648" y="101623"/>
                  </a:lnTo>
                  <a:lnTo>
                    <a:pt x="91124" y="109687"/>
                  </a:lnTo>
                  <a:lnTo>
                    <a:pt x="82128" y="115725"/>
                  </a:lnTo>
                  <a:lnTo>
                    <a:pt x="78866" y="116430"/>
                  </a:lnTo>
                  <a:lnTo>
                    <a:pt x="75124" y="118369"/>
                  </a:lnTo>
                  <a:lnTo>
                    <a:pt x="67090" y="119294"/>
                  </a:lnTo>
                  <a:lnTo>
                    <a:pt x="65819" y="120000"/>
                  </a:lnTo>
                  <a:lnTo>
                    <a:pt x="62077" y="118986"/>
                  </a:lnTo>
                  <a:lnTo>
                    <a:pt x="47519" y="116430"/>
                  </a:lnTo>
                  <a:lnTo>
                    <a:pt x="46248" y="115504"/>
                  </a:lnTo>
                  <a:lnTo>
                    <a:pt x="44497" y="115504"/>
                  </a:lnTo>
                  <a:lnTo>
                    <a:pt x="37012" y="111009"/>
                  </a:lnTo>
                  <a:lnTo>
                    <a:pt x="36532" y="111009"/>
                  </a:lnTo>
                  <a:lnTo>
                    <a:pt x="28017" y="100697"/>
                  </a:lnTo>
                  <a:lnTo>
                    <a:pt x="25545" y="96511"/>
                  </a:lnTo>
                  <a:lnTo>
                    <a:pt x="22042" y="88446"/>
                  </a:lnTo>
                  <a:lnTo>
                    <a:pt x="18231" y="77208"/>
                  </a:lnTo>
                  <a:lnTo>
                    <a:pt x="16240" y="73022"/>
                  </a:lnTo>
                  <a:lnTo>
                    <a:pt x="14489" y="71083"/>
                  </a:lnTo>
                  <a:lnTo>
                    <a:pt x="12738" y="68527"/>
                  </a:lnTo>
                  <a:lnTo>
                    <a:pt x="11948" y="65574"/>
                  </a:lnTo>
                  <a:lnTo>
                    <a:pt x="11467" y="64957"/>
                  </a:lnTo>
                  <a:lnTo>
                    <a:pt x="7004" y="67601"/>
                  </a:lnTo>
                  <a:lnTo>
                    <a:pt x="3502" y="67601"/>
                  </a:lnTo>
                  <a:lnTo>
                    <a:pt x="1442" y="65971"/>
                  </a:lnTo>
                  <a:lnTo>
                    <a:pt x="0" y="63327"/>
                  </a:lnTo>
                  <a:lnTo>
                    <a:pt x="480" y="61476"/>
                  </a:lnTo>
                  <a:lnTo>
                    <a:pt x="2231" y="60154"/>
                  </a:lnTo>
                  <a:lnTo>
                    <a:pt x="3502" y="58215"/>
                  </a:lnTo>
                  <a:lnTo>
                    <a:pt x="6695" y="54954"/>
                  </a:lnTo>
                  <a:lnTo>
                    <a:pt x="6214" y="52706"/>
                  </a:lnTo>
                  <a:lnTo>
                    <a:pt x="7004" y="47374"/>
                  </a:lnTo>
                  <a:lnTo>
                    <a:pt x="8206" y="45038"/>
                  </a:lnTo>
                  <a:lnTo>
                    <a:pt x="8995" y="44113"/>
                  </a:lnTo>
                  <a:lnTo>
                    <a:pt x="12497" y="44730"/>
                  </a:lnTo>
                  <a:lnTo>
                    <a:pt x="14969" y="44113"/>
                  </a:lnTo>
                  <a:lnTo>
                    <a:pt x="16721" y="41468"/>
                  </a:lnTo>
                  <a:lnTo>
                    <a:pt x="17030" y="37987"/>
                  </a:lnTo>
                  <a:lnTo>
                    <a:pt x="17991" y="34109"/>
                  </a:lnTo>
                  <a:lnTo>
                    <a:pt x="19021" y="28380"/>
                  </a:lnTo>
                  <a:lnTo>
                    <a:pt x="23484" y="20624"/>
                  </a:lnTo>
                  <a:lnTo>
                    <a:pt x="24515" y="20315"/>
                  </a:lnTo>
                  <a:lnTo>
                    <a:pt x="29047" y="13573"/>
                  </a:lnTo>
                  <a:lnTo>
                    <a:pt x="34540" y="8681"/>
                  </a:lnTo>
                  <a:lnTo>
                    <a:pt x="38763" y="7139"/>
                  </a:lnTo>
                  <a:lnTo>
                    <a:pt x="40515" y="7139"/>
                  </a:lnTo>
                  <a:lnTo>
                    <a:pt x="44806" y="3878"/>
                  </a:lnTo>
                  <a:lnTo>
                    <a:pt x="52600" y="396"/>
                  </a:lnTo>
                  <a:lnTo>
                    <a:pt x="54351" y="0"/>
                  </a:lnTo>
                  <a:lnTo>
                    <a:pt x="62077" y="1630"/>
                  </a:lnTo>
                  <a:lnTo>
                    <a:pt x="64377" y="449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7" name="Google Shape;237;p22"/>
            <p:cNvSpPr/>
            <p:nvPr/>
          </p:nvSpPr>
          <p:spPr>
            <a:xfrm>
              <a:off x="3851275" y="2039937"/>
              <a:ext cx="993775" cy="338137"/>
            </a:xfrm>
            <a:custGeom>
              <a:rect b="b" l="l" r="r" t="t"/>
              <a:pathLst>
                <a:path extrusionOk="0" h="120000" w="120000">
                  <a:moveTo>
                    <a:pt x="111565" y="20845"/>
                  </a:moveTo>
                  <a:lnTo>
                    <a:pt x="120000" y="61408"/>
                  </a:lnTo>
                  <a:lnTo>
                    <a:pt x="120000" y="119999"/>
                  </a:lnTo>
                  <a:lnTo>
                    <a:pt x="104856" y="82253"/>
                  </a:lnTo>
                  <a:lnTo>
                    <a:pt x="86261" y="65352"/>
                  </a:lnTo>
                  <a:lnTo>
                    <a:pt x="27603" y="78309"/>
                  </a:lnTo>
                  <a:lnTo>
                    <a:pt x="6709" y="114929"/>
                  </a:lnTo>
                  <a:lnTo>
                    <a:pt x="0" y="78309"/>
                  </a:lnTo>
                  <a:lnTo>
                    <a:pt x="41789" y="16901"/>
                  </a:lnTo>
                  <a:lnTo>
                    <a:pt x="58658" y="0"/>
                  </a:lnTo>
                  <a:lnTo>
                    <a:pt x="93354" y="3943"/>
                  </a:lnTo>
                  <a:lnTo>
                    <a:pt x="111565" y="20845"/>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8" name="Google Shape;238;p22"/>
            <p:cNvSpPr/>
            <p:nvPr/>
          </p:nvSpPr>
          <p:spPr>
            <a:xfrm>
              <a:off x="3884612" y="2065337"/>
              <a:ext cx="935037" cy="261937"/>
            </a:xfrm>
            <a:custGeom>
              <a:rect b="b" l="l" r="r" t="t"/>
              <a:pathLst>
                <a:path extrusionOk="0" h="120000" w="120000">
                  <a:moveTo>
                    <a:pt x="120000" y="117818"/>
                  </a:moveTo>
                  <a:lnTo>
                    <a:pt x="108590" y="84363"/>
                  </a:lnTo>
                  <a:lnTo>
                    <a:pt x="87809" y="61090"/>
                  </a:lnTo>
                  <a:lnTo>
                    <a:pt x="24040" y="77818"/>
                  </a:lnTo>
                  <a:lnTo>
                    <a:pt x="4278" y="120000"/>
                  </a:lnTo>
                  <a:lnTo>
                    <a:pt x="0" y="94545"/>
                  </a:lnTo>
                  <a:lnTo>
                    <a:pt x="41154" y="20363"/>
                  </a:lnTo>
                  <a:lnTo>
                    <a:pt x="58471" y="0"/>
                  </a:lnTo>
                  <a:lnTo>
                    <a:pt x="94533" y="5090"/>
                  </a:lnTo>
                  <a:lnTo>
                    <a:pt x="112258" y="24000"/>
                  </a:lnTo>
                  <a:lnTo>
                    <a:pt x="120000" y="71272"/>
                  </a:lnTo>
                  <a:lnTo>
                    <a:pt x="120000" y="117818"/>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9" name="Google Shape;239;p22"/>
            <p:cNvSpPr/>
            <p:nvPr/>
          </p:nvSpPr>
          <p:spPr>
            <a:xfrm>
              <a:off x="3921125" y="2090737"/>
              <a:ext cx="873125" cy="203200"/>
            </a:xfrm>
            <a:custGeom>
              <a:rect b="b" l="l" r="r" t="t"/>
              <a:pathLst>
                <a:path extrusionOk="0" h="120000" w="120000">
                  <a:moveTo>
                    <a:pt x="112800" y="80625"/>
                  </a:moveTo>
                  <a:lnTo>
                    <a:pt x="89454" y="48750"/>
                  </a:lnTo>
                  <a:lnTo>
                    <a:pt x="19854" y="70312"/>
                  </a:lnTo>
                  <a:lnTo>
                    <a:pt x="654" y="120000"/>
                  </a:lnTo>
                  <a:lnTo>
                    <a:pt x="0" y="111562"/>
                  </a:lnTo>
                  <a:lnTo>
                    <a:pt x="40581" y="26250"/>
                  </a:lnTo>
                  <a:lnTo>
                    <a:pt x="57818" y="0"/>
                  </a:lnTo>
                  <a:lnTo>
                    <a:pt x="95563" y="6562"/>
                  </a:lnTo>
                  <a:lnTo>
                    <a:pt x="112800" y="29062"/>
                  </a:lnTo>
                  <a:lnTo>
                    <a:pt x="120000" y="82500"/>
                  </a:lnTo>
                  <a:lnTo>
                    <a:pt x="120000" y="105000"/>
                  </a:lnTo>
                  <a:lnTo>
                    <a:pt x="112800" y="80625"/>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0" name="Google Shape;240;p22"/>
            <p:cNvSpPr/>
            <p:nvPr/>
          </p:nvSpPr>
          <p:spPr>
            <a:xfrm>
              <a:off x="4189412" y="2116137"/>
              <a:ext cx="560387" cy="88900"/>
            </a:xfrm>
            <a:custGeom>
              <a:rect b="b" l="l" r="r" t="t"/>
              <a:pathLst>
                <a:path extrusionOk="0" h="120000" w="120000">
                  <a:moveTo>
                    <a:pt x="82946" y="44999"/>
                  </a:moveTo>
                  <a:lnTo>
                    <a:pt x="0" y="81428"/>
                  </a:lnTo>
                  <a:lnTo>
                    <a:pt x="7818" y="55714"/>
                  </a:lnTo>
                  <a:lnTo>
                    <a:pt x="33994" y="0"/>
                  </a:lnTo>
                  <a:lnTo>
                    <a:pt x="90764" y="14999"/>
                  </a:lnTo>
                  <a:lnTo>
                    <a:pt x="114560" y="62142"/>
                  </a:lnTo>
                  <a:lnTo>
                    <a:pt x="120000" y="119999"/>
                  </a:lnTo>
                  <a:lnTo>
                    <a:pt x="82946" y="44999"/>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1" name="Google Shape;241;p22"/>
            <p:cNvSpPr/>
            <p:nvPr/>
          </p:nvSpPr>
          <p:spPr>
            <a:xfrm>
              <a:off x="4903787" y="2120900"/>
              <a:ext cx="1041400" cy="661987"/>
            </a:xfrm>
            <a:custGeom>
              <a:rect b="b" l="l" r="r" t="t"/>
              <a:pathLst>
                <a:path extrusionOk="0" h="120000" w="120000">
                  <a:moveTo>
                    <a:pt x="62743" y="8633"/>
                  </a:moveTo>
                  <a:lnTo>
                    <a:pt x="78841" y="14676"/>
                  </a:lnTo>
                  <a:lnTo>
                    <a:pt x="103902" y="42014"/>
                  </a:lnTo>
                  <a:lnTo>
                    <a:pt x="120000" y="67338"/>
                  </a:lnTo>
                  <a:lnTo>
                    <a:pt x="120000" y="84028"/>
                  </a:lnTo>
                  <a:lnTo>
                    <a:pt x="111951" y="117410"/>
                  </a:lnTo>
                  <a:lnTo>
                    <a:pt x="110670" y="119999"/>
                  </a:lnTo>
                  <a:lnTo>
                    <a:pt x="101341" y="90647"/>
                  </a:lnTo>
                  <a:lnTo>
                    <a:pt x="75914" y="63309"/>
                  </a:lnTo>
                  <a:lnTo>
                    <a:pt x="26707" y="46618"/>
                  </a:lnTo>
                  <a:lnTo>
                    <a:pt x="17012" y="42014"/>
                  </a:lnTo>
                  <a:lnTo>
                    <a:pt x="5121" y="44028"/>
                  </a:lnTo>
                  <a:lnTo>
                    <a:pt x="2560" y="48633"/>
                  </a:lnTo>
                  <a:lnTo>
                    <a:pt x="0" y="35971"/>
                  </a:lnTo>
                  <a:lnTo>
                    <a:pt x="0" y="14676"/>
                  </a:lnTo>
                  <a:lnTo>
                    <a:pt x="14451" y="2014"/>
                  </a:lnTo>
                  <a:lnTo>
                    <a:pt x="19939" y="0"/>
                  </a:lnTo>
                  <a:lnTo>
                    <a:pt x="50487" y="2014"/>
                  </a:lnTo>
                  <a:lnTo>
                    <a:pt x="62743" y="8633"/>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2" name="Google Shape;242;p22"/>
            <p:cNvSpPr/>
            <p:nvPr/>
          </p:nvSpPr>
          <p:spPr>
            <a:xfrm>
              <a:off x="4945062" y="2162175"/>
              <a:ext cx="958850" cy="522287"/>
            </a:xfrm>
            <a:custGeom>
              <a:rect b="b" l="l" r="r" t="t"/>
              <a:pathLst>
                <a:path extrusionOk="0" h="120000" w="120000">
                  <a:moveTo>
                    <a:pt x="114635" y="120000"/>
                  </a:moveTo>
                  <a:lnTo>
                    <a:pt x="108675" y="98480"/>
                  </a:lnTo>
                  <a:lnTo>
                    <a:pt x="79470" y="61641"/>
                  </a:lnTo>
                  <a:lnTo>
                    <a:pt x="24834" y="40121"/>
                  </a:lnTo>
                  <a:lnTo>
                    <a:pt x="14105" y="34285"/>
                  </a:lnTo>
                  <a:lnTo>
                    <a:pt x="397" y="36838"/>
                  </a:lnTo>
                  <a:lnTo>
                    <a:pt x="0" y="34285"/>
                  </a:lnTo>
                  <a:lnTo>
                    <a:pt x="0" y="14954"/>
                  </a:lnTo>
                  <a:lnTo>
                    <a:pt x="12715" y="2188"/>
                  </a:lnTo>
                  <a:lnTo>
                    <a:pt x="16887" y="0"/>
                  </a:lnTo>
                  <a:lnTo>
                    <a:pt x="48675" y="2553"/>
                  </a:lnTo>
                  <a:lnTo>
                    <a:pt x="61589" y="10942"/>
                  </a:lnTo>
                  <a:lnTo>
                    <a:pt x="78278" y="18237"/>
                  </a:lnTo>
                  <a:lnTo>
                    <a:pt x="104304" y="51428"/>
                  </a:lnTo>
                  <a:lnTo>
                    <a:pt x="120000" y="79878"/>
                  </a:lnTo>
                  <a:lnTo>
                    <a:pt x="120000" y="95197"/>
                  </a:lnTo>
                  <a:lnTo>
                    <a:pt x="114635" y="120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3" name="Google Shape;243;p22"/>
            <p:cNvSpPr/>
            <p:nvPr/>
          </p:nvSpPr>
          <p:spPr>
            <a:xfrm>
              <a:off x="4987925" y="2205037"/>
              <a:ext cx="873125" cy="376237"/>
            </a:xfrm>
            <a:custGeom>
              <a:rect b="b" l="l" r="r" t="t"/>
              <a:pathLst>
                <a:path extrusionOk="0" h="120000" w="120000">
                  <a:moveTo>
                    <a:pt x="22909" y="28354"/>
                  </a:moveTo>
                  <a:lnTo>
                    <a:pt x="9818" y="20253"/>
                  </a:lnTo>
                  <a:lnTo>
                    <a:pt x="0" y="22278"/>
                  </a:lnTo>
                  <a:lnTo>
                    <a:pt x="0" y="15189"/>
                  </a:lnTo>
                  <a:lnTo>
                    <a:pt x="10254" y="1518"/>
                  </a:lnTo>
                  <a:lnTo>
                    <a:pt x="13309" y="0"/>
                  </a:lnTo>
                  <a:lnTo>
                    <a:pt x="46472" y="3544"/>
                  </a:lnTo>
                  <a:lnTo>
                    <a:pt x="60218" y="14177"/>
                  </a:lnTo>
                  <a:lnTo>
                    <a:pt x="77454" y="23797"/>
                  </a:lnTo>
                  <a:lnTo>
                    <a:pt x="105163" y="67848"/>
                  </a:lnTo>
                  <a:lnTo>
                    <a:pt x="120000" y="103291"/>
                  </a:lnTo>
                  <a:lnTo>
                    <a:pt x="120000" y="116455"/>
                  </a:lnTo>
                  <a:lnTo>
                    <a:pt x="119345" y="120000"/>
                  </a:lnTo>
                  <a:lnTo>
                    <a:pt x="118036" y="113924"/>
                  </a:lnTo>
                  <a:lnTo>
                    <a:pt x="83563" y="59746"/>
                  </a:lnTo>
                  <a:lnTo>
                    <a:pt x="22909" y="28354"/>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4" name="Google Shape;244;p22"/>
            <p:cNvSpPr/>
            <p:nvPr/>
          </p:nvSpPr>
          <p:spPr>
            <a:xfrm>
              <a:off x="5149850" y="2249487"/>
              <a:ext cx="420687" cy="95250"/>
            </a:xfrm>
            <a:custGeom>
              <a:rect b="b" l="l" r="r" t="t"/>
              <a:pathLst>
                <a:path extrusionOk="0" h="120000" w="120000">
                  <a:moveTo>
                    <a:pt x="109584" y="88000"/>
                  </a:moveTo>
                  <a:lnTo>
                    <a:pt x="120000" y="120000"/>
                  </a:lnTo>
                  <a:lnTo>
                    <a:pt x="4075" y="8000"/>
                  </a:lnTo>
                  <a:lnTo>
                    <a:pt x="0" y="0"/>
                  </a:lnTo>
                  <a:lnTo>
                    <a:pt x="48452" y="10000"/>
                  </a:lnTo>
                  <a:lnTo>
                    <a:pt x="75622" y="50000"/>
                  </a:lnTo>
                  <a:lnTo>
                    <a:pt x="109584" y="88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5" name="Google Shape;245;p22"/>
            <p:cNvSpPr/>
            <p:nvPr/>
          </p:nvSpPr>
          <p:spPr>
            <a:xfrm>
              <a:off x="3895725" y="2282825"/>
              <a:ext cx="960437" cy="754062"/>
            </a:xfrm>
            <a:custGeom>
              <a:rect b="b" l="l" r="r" t="t"/>
              <a:pathLst>
                <a:path extrusionOk="0" h="120000" w="120000">
                  <a:moveTo>
                    <a:pt x="105719" y="12884"/>
                  </a:moveTo>
                  <a:lnTo>
                    <a:pt x="120000" y="33347"/>
                  </a:lnTo>
                  <a:lnTo>
                    <a:pt x="101157" y="92463"/>
                  </a:lnTo>
                  <a:lnTo>
                    <a:pt x="95603" y="120000"/>
                  </a:lnTo>
                  <a:lnTo>
                    <a:pt x="72595" y="101810"/>
                  </a:lnTo>
                  <a:lnTo>
                    <a:pt x="38677" y="88926"/>
                  </a:lnTo>
                  <a:lnTo>
                    <a:pt x="11504" y="84884"/>
                  </a:lnTo>
                  <a:lnTo>
                    <a:pt x="7338" y="79578"/>
                  </a:lnTo>
                  <a:lnTo>
                    <a:pt x="5553" y="44463"/>
                  </a:lnTo>
                  <a:lnTo>
                    <a:pt x="0" y="25768"/>
                  </a:lnTo>
                  <a:lnTo>
                    <a:pt x="23008" y="5810"/>
                  </a:lnTo>
                  <a:lnTo>
                    <a:pt x="59305" y="0"/>
                  </a:lnTo>
                  <a:lnTo>
                    <a:pt x="86479" y="1768"/>
                  </a:lnTo>
                  <a:lnTo>
                    <a:pt x="105719" y="12884"/>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6" name="Google Shape;246;p22"/>
            <p:cNvSpPr/>
            <p:nvPr/>
          </p:nvSpPr>
          <p:spPr>
            <a:xfrm>
              <a:off x="3976687" y="2349500"/>
              <a:ext cx="801687" cy="581025"/>
            </a:xfrm>
            <a:custGeom>
              <a:rect b="b" l="l" r="r" t="t"/>
              <a:pathLst>
                <a:path extrusionOk="0" h="120000" w="120000">
                  <a:moveTo>
                    <a:pt x="99564" y="101639"/>
                  </a:moveTo>
                  <a:lnTo>
                    <a:pt x="96237" y="120000"/>
                  </a:lnTo>
                  <a:lnTo>
                    <a:pt x="78891" y="105573"/>
                  </a:lnTo>
                  <a:lnTo>
                    <a:pt x="36356" y="87868"/>
                  </a:lnTo>
                  <a:lnTo>
                    <a:pt x="6178" y="83278"/>
                  </a:lnTo>
                  <a:lnTo>
                    <a:pt x="4514" y="40983"/>
                  </a:lnTo>
                  <a:lnTo>
                    <a:pt x="0" y="24918"/>
                  </a:lnTo>
                  <a:lnTo>
                    <a:pt x="19247" y="6885"/>
                  </a:lnTo>
                  <a:lnTo>
                    <a:pt x="58930" y="0"/>
                  </a:lnTo>
                  <a:lnTo>
                    <a:pt x="89346" y="2295"/>
                  </a:lnTo>
                  <a:lnTo>
                    <a:pt x="108356" y="14426"/>
                  </a:lnTo>
                  <a:lnTo>
                    <a:pt x="120000" y="32459"/>
                  </a:lnTo>
                  <a:lnTo>
                    <a:pt x="99564" y="101639"/>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7" name="Google Shape;247;p22"/>
            <p:cNvSpPr/>
            <p:nvPr/>
          </p:nvSpPr>
          <p:spPr>
            <a:xfrm>
              <a:off x="4060825" y="2417762"/>
              <a:ext cx="639762" cy="409575"/>
            </a:xfrm>
            <a:custGeom>
              <a:rect b="b" l="l" r="r" t="t"/>
              <a:pathLst>
                <a:path extrusionOk="0" h="120000" w="120000">
                  <a:moveTo>
                    <a:pt x="32456" y="84651"/>
                  </a:moveTo>
                  <a:lnTo>
                    <a:pt x="4168" y="80930"/>
                  </a:lnTo>
                  <a:lnTo>
                    <a:pt x="2679" y="33488"/>
                  </a:lnTo>
                  <a:lnTo>
                    <a:pt x="0" y="22790"/>
                  </a:lnTo>
                  <a:lnTo>
                    <a:pt x="13101" y="8837"/>
                  </a:lnTo>
                  <a:lnTo>
                    <a:pt x="58660" y="0"/>
                  </a:lnTo>
                  <a:lnTo>
                    <a:pt x="93200" y="3255"/>
                  </a:lnTo>
                  <a:lnTo>
                    <a:pt x="112555" y="16744"/>
                  </a:lnTo>
                  <a:lnTo>
                    <a:pt x="120000" y="30232"/>
                  </a:lnTo>
                  <a:lnTo>
                    <a:pt x="96774" y="120000"/>
                  </a:lnTo>
                  <a:lnTo>
                    <a:pt x="88436" y="111162"/>
                  </a:lnTo>
                  <a:lnTo>
                    <a:pt x="32456" y="84651"/>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8" name="Google Shape;248;p22"/>
            <p:cNvSpPr/>
            <p:nvPr/>
          </p:nvSpPr>
          <p:spPr>
            <a:xfrm>
              <a:off x="4141787" y="2484437"/>
              <a:ext cx="479425" cy="247650"/>
            </a:xfrm>
            <a:custGeom>
              <a:rect b="b" l="l" r="r" t="t"/>
              <a:pathLst>
                <a:path extrusionOk="0" h="120000" w="120000">
                  <a:moveTo>
                    <a:pt x="99735" y="5384"/>
                  </a:moveTo>
                  <a:lnTo>
                    <a:pt x="119602" y="21538"/>
                  </a:lnTo>
                  <a:lnTo>
                    <a:pt x="120000" y="23846"/>
                  </a:lnTo>
                  <a:lnTo>
                    <a:pt x="100529" y="120000"/>
                  </a:lnTo>
                  <a:lnTo>
                    <a:pt x="26622" y="76923"/>
                  </a:lnTo>
                  <a:lnTo>
                    <a:pt x="1192" y="71538"/>
                  </a:lnTo>
                  <a:lnTo>
                    <a:pt x="0" y="17692"/>
                  </a:lnTo>
                  <a:lnTo>
                    <a:pt x="2781" y="13076"/>
                  </a:lnTo>
                  <a:lnTo>
                    <a:pt x="58807" y="0"/>
                  </a:lnTo>
                  <a:lnTo>
                    <a:pt x="99735" y="5384"/>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9" name="Google Shape;249;p22"/>
            <p:cNvSpPr/>
            <p:nvPr/>
          </p:nvSpPr>
          <p:spPr>
            <a:xfrm>
              <a:off x="3119437" y="2293937"/>
              <a:ext cx="681037" cy="488950"/>
            </a:xfrm>
            <a:custGeom>
              <a:rect b="b" l="l" r="r" t="t"/>
              <a:pathLst>
                <a:path extrusionOk="0" h="120000" w="120000">
                  <a:moveTo>
                    <a:pt x="120000" y="23376"/>
                  </a:moveTo>
                  <a:lnTo>
                    <a:pt x="120000" y="28831"/>
                  </a:lnTo>
                  <a:lnTo>
                    <a:pt x="85594" y="43246"/>
                  </a:lnTo>
                  <a:lnTo>
                    <a:pt x="53146" y="63116"/>
                  </a:lnTo>
                  <a:lnTo>
                    <a:pt x="26573" y="91168"/>
                  </a:lnTo>
                  <a:lnTo>
                    <a:pt x="16223" y="111038"/>
                  </a:lnTo>
                  <a:lnTo>
                    <a:pt x="14265" y="111038"/>
                  </a:lnTo>
                  <a:lnTo>
                    <a:pt x="8391" y="120000"/>
                  </a:lnTo>
                  <a:lnTo>
                    <a:pt x="0" y="111038"/>
                  </a:lnTo>
                  <a:lnTo>
                    <a:pt x="8391" y="80259"/>
                  </a:lnTo>
                  <a:lnTo>
                    <a:pt x="38881" y="43246"/>
                  </a:lnTo>
                  <a:lnTo>
                    <a:pt x="87552" y="3506"/>
                  </a:lnTo>
                  <a:lnTo>
                    <a:pt x="93986" y="0"/>
                  </a:lnTo>
                  <a:lnTo>
                    <a:pt x="110209" y="0"/>
                  </a:lnTo>
                  <a:lnTo>
                    <a:pt x="120000" y="2337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0" name="Google Shape;250;p22"/>
            <p:cNvSpPr/>
            <p:nvPr/>
          </p:nvSpPr>
          <p:spPr>
            <a:xfrm>
              <a:off x="3149600" y="2319337"/>
              <a:ext cx="625475" cy="430212"/>
            </a:xfrm>
            <a:custGeom>
              <a:rect b="b" l="l" r="r" t="t"/>
              <a:pathLst>
                <a:path extrusionOk="0" h="120000" w="120000">
                  <a:moveTo>
                    <a:pt x="19492" y="91660"/>
                  </a:moveTo>
                  <a:lnTo>
                    <a:pt x="9137" y="112029"/>
                  </a:lnTo>
                  <a:lnTo>
                    <a:pt x="8223" y="112029"/>
                  </a:lnTo>
                  <a:lnTo>
                    <a:pt x="2741" y="120000"/>
                  </a:lnTo>
                  <a:lnTo>
                    <a:pt x="0" y="116900"/>
                  </a:lnTo>
                  <a:lnTo>
                    <a:pt x="7005" y="88118"/>
                  </a:lnTo>
                  <a:lnTo>
                    <a:pt x="39289" y="47380"/>
                  </a:lnTo>
                  <a:lnTo>
                    <a:pt x="91675" y="3099"/>
                  </a:lnTo>
                  <a:lnTo>
                    <a:pt x="97157" y="0"/>
                  </a:lnTo>
                  <a:lnTo>
                    <a:pt x="111472" y="0"/>
                  </a:lnTo>
                  <a:lnTo>
                    <a:pt x="120000" y="20811"/>
                  </a:lnTo>
                  <a:lnTo>
                    <a:pt x="85888" y="35867"/>
                  </a:lnTo>
                  <a:lnTo>
                    <a:pt x="49949" y="58450"/>
                  </a:lnTo>
                  <a:lnTo>
                    <a:pt x="19492" y="9166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1" name="Google Shape;251;p22"/>
            <p:cNvSpPr/>
            <p:nvPr/>
          </p:nvSpPr>
          <p:spPr>
            <a:xfrm>
              <a:off x="3197225" y="2344737"/>
              <a:ext cx="539750" cy="334962"/>
            </a:xfrm>
            <a:custGeom>
              <a:rect b="b" l="l" r="r" t="t"/>
              <a:pathLst>
                <a:path extrusionOk="0" h="120000" w="120000">
                  <a:moveTo>
                    <a:pt x="103058" y="0"/>
                  </a:moveTo>
                  <a:lnTo>
                    <a:pt x="115411" y="0"/>
                  </a:lnTo>
                  <a:lnTo>
                    <a:pt x="120000" y="11943"/>
                  </a:lnTo>
                  <a:lnTo>
                    <a:pt x="87176" y="27867"/>
                  </a:lnTo>
                  <a:lnTo>
                    <a:pt x="44117" y="58009"/>
                  </a:lnTo>
                  <a:lnTo>
                    <a:pt x="8117" y="101800"/>
                  </a:lnTo>
                  <a:lnTo>
                    <a:pt x="0" y="120000"/>
                  </a:lnTo>
                  <a:lnTo>
                    <a:pt x="2470" y="108625"/>
                  </a:lnTo>
                  <a:lnTo>
                    <a:pt x="38470" y="59715"/>
                  </a:lnTo>
                  <a:lnTo>
                    <a:pt x="98117" y="2843"/>
                  </a:lnTo>
                  <a:lnTo>
                    <a:pt x="103058"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2" name="Google Shape;252;p22"/>
            <p:cNvSpPr/>
            <p:nvPr/>
          </p:nvSpPr>
          <p:spPr>
            <a:xfrm>
              <a:off x="3641725" y="2370137"/>
              <a:ext cx="33337" cy="11112"/>
            </a:xfrm>
            <a:custGeom>
              <a:rect b="b" l="l" r="r" t="t"/>
              <a:pathLst>
                <a:path extrusionOk="0" h="120000" w="120000">
                  <a:moveTo>
                    <a:pt x="0" y="119999"/>
                  </a:moveTo>
                  <a:lnTo>
                    <a:pt x="28571" y="85714"/>
                  </a:lnTo>
                  <a:lnTo>
                    <a:pt x="80000" y="0"/>
                  </a:lnTo>
                  <a:lnTo>
                    <a:pt x="120000" y="0"/>
                  </a:lnTo>
                  <a:lnTo>
                    <a:pt x="0" y="119999"/>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3" name="Google Shape;253;p22"/>
            <p:cNvSpPr/>
            <p:nvPr/>
          </p:nvSpPr>
          <p:spPr>
            <a:xfrm>
              <a:off x="4719637" y="2411412"/>
              <a:ext cx="1096962" cy="1055687"/>
            </a:xfrm>
            <a:custGeom>
              <a:rect b="b" l="l" r="r" t="t"/>
              <a:pathLst>
                <a:path extrusionOk="0" h="120000" w="120000">
                  <a:moveTo>
                    <a:pt x="94992" y="14616"/>
                  </a:moveTo>
                  <a:lnTo>
                    <a:pt x="109927" y="26345"/>
                  </a:lnTo>
                  <a:lnTo>
                    <a:pt x="120000" y="43488"/>
                  </a:lnTo>
                  <a:lnTo>
                    <a:pt x="117568" y="61894"/>
                  </a:lnTo>
                  <a:lnTo>
                    <a:pt x="97424" y="95819"/>
                  </a:lnTo>
                  <a:lnTo>
                    <a:pt x="84573" y="105022"/>
                  </a:lnTo>
                  <a:lnTo>
                    <a:pt x="74500" y="110796"/>
                  </a:lnTo>
                  <a:lnTo>
                    <a:pt x="68075" y="120000"/>
                  </a:lnTo>
                  <a:lnTo>
                    <a:pt x="49146" y="106646"/>
                  </a:lnTo>
                  <a:lnTo>
                    <a:pt x="27438" y="85714"/>
                  </a:lnTo>
                  <a:lnTo>
                    <a:pt x="0" y="73624"/>
                  </a:lnTo>
                  <a:lnTo>
                    <a:pt x="8856" y="42225"/>
                  </a:lnTo>
                  <a:lnTo>
                    <a:pt x="21360" y="11729"/>
                  </a:lnTo>
                  <a:lnTo>
                    <a:pt x="21360" y="6676"/>
                  </a:lnTo>
                  <a:lnTo>
                    <a:pt x="27438" y="1263"/>
                  </a:lnTo>
                  <a:lnTo>
                    <a:pt x="33863" y="0"/>
                  </a:lnTo>
                  <a:lnTo>
                    <a:pt x="60434" y="6676"/>
                  </a:lnTo>
                  <a:lnTo>
                    <a:pt x="94992" y="1461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4" name="Google Shape;254;p22"/>
            <p:cNvSpPr/>
            <p:nvPr/>
          </p:nvSpPr>
          <p:spPr>
            <a:xfrm>
              <a:off x="4819650" y="2498725"/>
              <a:ext cx="911225" cy="850900"/>
            </a:xfrm>
            <a:custGeom>
              <a:rect b="b" l="l" r="r" t="t"/>
              <a:pathLst>
                <a:path extrusionOk="0" h="120000" w="120000">
                  <a:moveTo>
                    <a:pt x="120000" y="44328"/>
                  </a:moveTo>
                  <a:lnTo>
                    <a:pt x="117700" y="60447"/>
                  </a:lnTo>
                  <a:lnTo>
                    <a:pt x="95958" y="98283"/>
                  </a:lnTo>
                  <a:lnTo>
                    <a:pt x="83205" y="108134"/>
                  </a:lnTo>
                  <a:lnTo>
                    <a:pt x="69198" y="115746"/>
                  </a:lnTo>
                  <a:lnTo>
                    <a:pt x="66271" y="120000"/>
                  </a:lnTo>
                  <a:lnTo>
                    <a:pt x="52891" y="110597"/>
                  </a:lnTo>
                  <a:lnTo>
                    <a:pt x="26132" y="83731"/>
                  </a:lnTo>
                  <a:lnTo>
                    <a:pt x="0" y="72313"/>
                  </a:lnTo>
                  <a:lnTo>
                    <a:pt x="7735" y="43880"/>
                  </a:lnTo>
                  <a:lnTo>
                    <a:pt x="23623" y="4925"/>
                  </a:lnTo>
                  <a:lnTo>
                    <a:pt x="23623" y="1567"/>
                  </a:lnTo>
                  <a:lnTo>
                    <a:pt x="24668" y="223"/>
                  </a:lnTo>
                  <a:lnTo>
                    <a:pt x="27177" y="0"/>
                  </a:lnTo>
                  <a:lnTo>
                    <a:pt x="57491" y="7388"/>
                  </a:lnTo>
                  <a:lnTo>
                    <a:pt x="96376" y="16343"/>
                  </a:lnTo>
                  <a:lnTo>
                    <a:pt x="110801" y="28208"/>
                  </a:lnTo>
                  <a:lnTo>
                    <a:pt x="120000" y="44328"/>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5" name="Google Shape;255;p22"/>
            <p:cNvSpPr/>
            <p:nvPr/>
          </p:nvSpPr>
          <p:spPr>
            <a:xfrm>
              <a:off x="4921250" y="2592387"/>
              <a:ext cx="722312" cy="650875"/>
            </a:xfrm>
            <a:custGeom>
              <a:rect b="b" l="l" r="r" t="t"/>
              <a:pathLst>
                <a:path extrusionOk="0" h="120000" w="120000">
                  <a:moveTo>
                    <a:pt x="0" y="67902"/>
                  </a:moveTo>
                  <a:lnTo>
                    <a:pt x="5802" y="45365"/>
                  </a:lnTo>
                  <a:lnTo>
                    <a:pt x="23472" y="0"/>
                  </a:lnTo>
                  <a:lnTo>
                    <a:pt x="52219" y="7902"/>
                  </a:lnTo>
                  <a:lnTo>
                    <a:pt x="98637" y="18731"/>
                  </a:lnTo>
                  <a:lnTo>
                    <a:pt x="112615" y="30439"/>
                  </a:lnTo>
                  <a:lnTo>
                    <a:pt x="119999" y="43902"/>
                  </a:lnTo>
                  <a:lnTo>
                    <a:pt x="118681" y="56195"/>
                  </a:lnTo>
                  <a:lnTo>
                    <a:pt x="94153" y="100390"/>
                  </a:lnTo>
                  <a:lnTo>
                    <a:pt x="80703" y="110634"/>
                  </a:lnTo>
                  <a:lnTo>
                    <a:pt x="64879" y="120000"/>
                  </a:lnTo>
                  <a:lnTo>
                    <a:pt x="58813" y="115317"/>
                  </a:lnTo>
                  <a:lnTo>
                    <a:pt x="23472" y="78731"/>
                  </a:lnTo>
                  <a:lnTo>
                    <a:pt x="0" y="67902"/>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6" name="Google Shape;256;p22"/>
            <p:cNvSpPr/>
            <p:nvPr/>
          </p:nvSpPr>
          <p:spPr>
            <a:xfrm>
              <a:off x="5024437" y="2690812"/>
              <a:ext cx="533400" cy="452437"/>
            </a:xfrm>
            <a:custGeom>
              <a:rect b="b" l="l" r="r" t="t"/>
              <a:pathLst>
                <a:path extrusionOk="0" h="120000" w="120000">
                  <a:moveTo>
                    <a:pt x="43214" y="6736"/>
                  </a:moveTo>
                  <a:lnTo>
                    <a:pt x="102142" y="21473"/>
                  </a:lnTo>
                  <a:lnTo>
                    <a:pt x="114642" y="32421"/>
                  </a:lnTo>
                  <a:lnTo>
                    <a:pt x="120000" y="42105"/>
                  </a:lnTo>
                  <a:lnTo>
                    <a:pt x="119285" y="47157"/>
                  </a:lnTo>
                  <a:lnTo>
                    <a:pt x="89642" y="102736"/>
                  </a:lnTo>
                  <a:lnTo>
                    <a:pt x="76428" y="114105"/>
                  </a:lnTo>
                  <a:lnTo>
                    <a:pt x="65714" y="119999"/>
                  </a:lnTo>
                  <a:lnTo>
                    <a:pt x="19285" y="68631"/>
                  </a:lnTo>
                  <a:lnTo>
                    <a:pt x="0" y="59368"/>
                  </a:lnTo>
                  <a:lnTo>
                    <a:pt x="2857" y="46736"/>
                  </a:lnTo>
                  <a:lnTo>
                    <a:pt x="20000" y="0"/>
                  </a:lnTo>
                  <a:lnTo>
                    <a:pt x="43214" y="673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7" name="Google Shape;257;p22"/>
            <p:cNvSpPr/>
            <p:nvPr/>
          </p:nvSpPr>
          <p:spPr>
            <a:xfrm>
              <a:off x="5922962" y="2444750"/>
              <a:ext cx="588962" cy="754062"/>
            </a:xfrm>
            <a:custGeom>
              <a:rect b="b" l="l" r="r" t="t"/>
              <a:pathLst>
                <a:path extrusionOk="0" h="120000" w="120000">
                  <a:moveTo>
                    <a:pt x="84743" y="29810"/>
                  </a:moveTo>
                  <a:lnTo>
                    <a:pt x="119999" y="68463"/>
                  </a:lnTo>
                  <a:lnTo>
                    <a:pt x="119999" y="96000"/>
                  </a:lnTo>
                  <a:lnTo>
                    <a:pt x="115471" y="105347"/>
                  </a:lnTo>
                  <a:lnTo>
                    <a:pt x="89919" y="120000"/>
                  </a:lnTo>
                  <a:lnTo>
                    <a:pt x="51752" y="81347"/>
                  </a:lnTo>
                  <a:lnTo>
                    <a:pt x="16495" y="63157"/>
                  </a:lnTo>
                  <a:lnTo>
                    <a:pt x="0" y="60884"/>
                  </a:lnTo>
                  <a:lnTo>
                    <a:pt x="18760" y="20463"/>
                  </a:lnTo>
                  <a:lnTo>
                    <a:pt x="18760" y="7578"/>
                  </a:lnTo>
                  <a:lnTo>
                    <a:pt x="14231" y="0"/>
                  </a:lnTo>
                  <a:lnTo>
                    <a:pt x="44959" y="9347"/>
                  </a:lnTo>
                  <a:lnTo>
                    <a:pt x="84743" y="2981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8" name="Google Shape;258;p22"/>
            <p:cNvSpPr/>
            <p:nvPr/>
          </p:nvSpPr>
          <p:spPr>
            <a:xfrm>
              <a:off x="5978525" y="2514600"/>
              <a:ext cx="492125" cy="625475"/>
            </a:xfrm>
            <a:custGeom>
              <a:rect b="b" l="l" r="r" t="t"/>
              <a:pathLst>
                <a:path extrusionOk="0" h="120000" w="120000">
                  <a:moveTo>
                    <a:pt x="115741" y="108121"/>
                  </a:moveTo>
                  <a:lnTo>
                    <a:pt x="96000" y="120000"/>
                  </a:lnTo>
                  <a:lnTo>
                    <a:pt x="55741" y="78883"/>
                  </a:lnTo>
                  <a:lnTo>
                    <a:pt x="9677" y="54517"/>
                  </a:lnTo>
                  <a:lnTo>
                    <a:pt x="0" y="53604"/>
                  </a:lnTo>
                  <a:lnTo>
                    <a:pt x="18967" y="12791"/>
                  </a:lnTo>
                  <a:lnTo>
                    <a:pt x="18967" y="0"/>
                  </a:lnTo>
                  <a:lnTo>
                    <a:pt x="35612" y="4873"/>
                  </a:lnTo>
                  <a:lnTo>
                    <a:pt x="80903" y="28324"/>
                  </a:lnTo>
                  <a:lnTo>
                    <a:pt x="120000" y="71878"/>
                  </a:lnTo>
                  <a:lnTo>
                    <a:pt x="120000" y="100812"/>
                  </a:lnTo>
                  <a:lnTo>
                    <a:pt x="115741" y="108121"/>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9" name="Google Shape;259;p22"/>
            <p:cNvSpPr/>
            <p:nvPr/>
          </p:nvSpPr>
          <p:spPr>
            <a:xfrm>
              <a:off x="6034087" y="2576512"/>
              <a:ext cx="393700" cy="508000"/>
            </a:xfrm>
            <a:custGeom>
              <a:rect b="b" l="l" r="r" t="t"/>
              <a:pathLst>
                <a:path extrusionOk="0" h="120000" w="120000">
                  <a:moveTo>
                    <a:pt x="61451" y="75000"/>
                  </a:moveTo>
                  <a:lnTo>
                    <a:pt x="0" y="43500"/>
                  </a:lnTo>
                  <a:lnTo>
                    <a:pt x="19838" y="3375"/>
                  </a:lnTo>
                  <a:lnTo>
                    <a:pt x="19838" y="0"/>
                  </a:lnTo>
                  <a:lnTo>
                    <a:pt x="21290" y="750"/>
                  </a:lnTo>
                  <a:lnTo>
                    <a:pt x="75000" y="27750"/>
                  </a:lnTo>
                  <a:lnTo>
                    <a:pt x="120000" y="77250"/>
                  </a:lnTo>
                  <a:lnTo>
                    <a:pt x="120000" y="107250"/>
                  </a:lnTo>
                  <a:lnTo>
                    <a:pt x="117580" y="112875"/>
                  </a:lnTo>
                  <a:lnTo>
                    <a:pt x="105000" y="120000"/>
                  </a:lnTo>
                  <a:lnTo>
                    <a:pt x="61451" y="75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0" name="Google Shape;260;p22"/>
            <p:cNvSpPr/>
            <p:nvPr/>
          </p:nvSpPr>
          <p:spPr>
            <a:xfrm>
              <a:off x="6088062" y="2643187"/>
              <a:ext cx="298450" cy="379412"/>
            </a:xfrm>
            <a:custGeom>
              <a:rect b="b" l="l" r="r" t="t"/>
              <a:pathLst>
                <a:path extrusionOk="0" h="120000" w="120000">
                  <a:moveTo>
                    <a:pt x="0" y="31631"/>
                  </a:moveTo>
                  <a:lnTo>
                    <a:pt x="14680" y="0"/>
                  </a:lnTo>
                  <a:lnTo>
                    <a:pt x="66382" y="25606"/>
                  </a:lnTo>
                  <a:lnTo>
                    <a:pt x="120000" y="86359"/>
                  </a:lnTo>
                  <a:lnTo>
                    <a:pt x="120000" y="120000"/>
                  </a:lnTo>
                  <a:lnTo>
                    <a:pt x="71489" y="69790"/>
                  </a:lnTo>
                  <a:lnTo>
                    <a:pt x="0" y="31631"/>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1" name="Google Shape;261;p22"/>
            <p:cNvSpPr/>
            <p:nvPr/>
          </p:nvSpPr>
          <p:spPr>
            <a:xfrm>
              <a:off x="3211512" y="2459037"/>
              <a:ext cx="684212" cy="508000"/>
            </a:xfrm>
            <a:custGeom>
              <a:rect b="b" l="l" r="r" t="t"/>
              <a:pathLst>
                <a:path extrusionOk="0" h="120000" w="120000">
                  <a:moveTo>
                    <a:pt x="120000" y="34875"/>
                  </a:moveTo>
                  <a:lnTo>
                    <a:pt x="117494" y="84375"/>
                  </a:lnTo>
                  <a:lnTo>
                    <a:pt x="95498" y="84375"/>
                  </a:lnTo>
                  <a:lnTo>
                    <a:pt x="32296" y="111375"/>
                  </a:lnTo>
                  <a:lnTo>
                    <a:pt x="24501" y="120000"/>
                  </a:lnTo>
                  <a:lnTo>
                    <a:pt x="12250" y="120000"/>
                  </a:lnTo>
                  <a:lnTo>
                    <a:pt x="0" y="87000"/>
                  </a:lnTo>
                  <a:lnTo>
                    <a:pt x="26450" y="46125"/>
                  </a:lnTo>
                  <a:lnTo>
                    <a:pt x="38700" y="38250"/>
                  </a:lnTo>
                  <a:lnTo>
                    <a:pt x="60696" y="19125"/>
                  </a:lnTo>
                  <a:lnTo>
                    <a:pt x="103294" y="0"/>
                  </a:lnTo>
                  <a:lnTo>
                    <a:pt x="109698" y="0"/>
                  </a:lnTo>
                  <a:lnTo>
                    <a:pt x="120000" y="34875"/>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2" name="Google Shape;262;p22"/>
            <p:cNvSpPr/>
            <p:nvPr/>
          </p:nvSpPr>
          <p:spPr>
            <a:xfrm>
              <a:off x="3262312" y="2500312"/>
              <a:ext cx="592137" cy="425450"/>
            </a:xfrm>
            <a:custGeom>
              <a:rect b="b" l="l" r="r" t="t"/>
              <a:pathLst>
                <a:path extrusionOk="0" h="120000" w="120000">
                  <a:moveTo>
                    <a:pt x="99088" y="77462"/>
                  </a:moveTo>
                  <a:lnTo>
                    <a:pt x="23163" y="111044"/>
                  </a:lnTo>
                  <a:lnTo>
                    <a:pt x="15120" y="120000"/>
                  </a:lnTo>
                  <a:lnTo>
                    <a:pt x="9651" y="120000"/>
                  </a:lnTo>
                  <a:lnTo>
                    <a:pt x="0" y="94029"/>
                  </a:lnTo>
                  <a:lnTo>
                    <a:pt x="26058" y="52835"/>
                  </a:lnTo>
                  <a:lnTo>
                    <a:pt x="38284" y="44328"/>
                  </a:lnTo>
                  <a:lnTo>
                    <a:pt x="63699" y="21492"/>
                  </a:lnTo>
                  <a:lnTo>
                    <a:pt x="110670" y="0"/>
                  </a:lnTo>
                  <a:lnTo>
                    <a:pt x="119999" y="31791"/>
                  </a:lnTo>
                  <a:lnTo>
                    <a:pt x="117747" y="77462"/>
                  </a:lnTo>
                  <a:lnTo>
                    <a:pt x="99088" y="77462"/>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3" name="Google Shape;263;p22"/>
            <p:cNvSpPr/>
            <p:nvPr/>
          </p:nvSpPr>
          <p:spPr>
            <a:xfrm>
              <a:off x="3311525" y="2551112"/>
              <a:ext cx="500062" cy="327025"/>
            </a:xfrm>
            <a:custGeom>
              <a:rect b="b" l="l" r="r" t="t"/>
              <a:pathLst>
                <a:path extrusionOk="0" h="120000" w="120000">
                  <a:moveTo>
                    <a:pt x="38857" y="52427"/>
                  </a:moveTo>
                  <a:lnTo>
                    <a:pt x="67809" y="23300"/>
                  </a:lnTo>
                  <a:lnTo>
                    <a:pt x="113523" y="0"/>
                  </a:lnTo>
                  <a:lnTo>
                    <a:pt x="120000" y="25631"/>
                  </a:lnTo>
                  <a:lnTo>
                    <a:pt x="118095" y="66407"/>
                  </a:lnTo>
                  <a:lnTo>
                    <a:pt x="103238" y="66407"/>
                  </a:lnTo>
                  <a:lnTo>
                    <a:pt x="11047" y="111844"/>
                  </a:lnTo>
                  <a:lnTo>
                    <a:pt x="4952" y="120000"/>
                  </a:lnTo>
                  <a:lnTo>
                    <a:pt x="0" y="106601"/>
                  </a:lnTo>
                  <a:lnTo>
                    <a:pt x="24761" y="62330"/>
                  </a:lnTo>
                  <a:lnTo>
                    <a:pt x="38857" y="52427"/>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4" name="Google Shape;264;p22"/>
            <p:cNvSpPr/>
            <p:nvPr/>
          </p:nvSpPr>
          <p:spPr>
            <a:xfrm>
              <a:off x="3406775" y="2603500"/>
              <a:ext cx="360362" cy="193675"/>
            </a:xfrm>
            <a:custGeom>
              <a:rect b="b" l="l" r="r" t="t"/>
              <a:pathLst>
                <a:path extrusionOk="0" h="120000" w="120000">
                  <a:moveTo>
                    <a:pt x="118942" y="54098"/>
                  </a:moveTo>
                  <a:lnTo>
                    <a:pt x="109955" y="54098"/>
                  </a:lnTo>
                  <a:lnTo>
                    <a:pt x="0" y="120000"/>
                  </a:lnTo>
                  <a:lnTo>
                    <a:pt x="12158" y="93442"/>
                  </a:lnTo>
                  <a:lnTo>
                    <a:pt x="29074" y="77704"/>
                  </a:lnTo>
                  <a:lnTo>
                    <a:pt x="68722" y="31475"/>
                  </a:lnTo>
                  <a:lnTo>
                    <a:pt x="117356" y="0"/>
                  </a:lnTo>
                  <a:lnTo>
                    <a:pt x="120000" y="13770"/>
                  </a:lnTo>
                  <a:lnTo>
                    <a:pt x="118942" y="54098"/>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5" name="Google Shape;265;p22"/>
            <p:cNvSpPr/>
            <p:nvPr/>
          </p:nvSpPr>
          <p:spPr>
            <a:xfrm>
              <a:off x="2773362" y="2768600"/>
              <a:ext cx="438150" cy="511175"/>
            </a:xfrm>
            <a:custGeom>
              <a:rect b="b" l="l" r="r" t="t"/>
              <a:pathLst>
                <a:path extrusionOk="0" h="120000" w="120000">
                  <a:moveTo>
                    <a:pt x="120000" y="51801"/>
                  </a:moveTo>
                  <a:lnTo>
                    <a:pt x="66521" y="65590"/>
                  </a:lnTo>
                  <a:lnTo>
                    <a:pt x="0" y="120000"/>
                  </a:lnTo>
                  <a:lnTo>
                    <a:pt x="12173" y="65590"/>
                  </a:lnTo>
                  <a:lnTo>
                    <a:pt x="22173" y="46583"/>
                  </a:lnTo>
                  <a:lnTo>
                    <a:pt x="69565" y="0"/>
                  </a:lnTo>
                  <a:lnTo>
                    <a:pt x="97826" y="17142"/>
                  </a:lnTo>
                  <a:lnTo>
                    <a:pt x="120000" y="51801"/>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6" name="Google Shape;266;p22"/>
            <p:cNvSpPr/>
            <p:nvPr/>
          </p:nvSpPr>
          <p:spPr>
            <a:xfrm>
              <a:off x="2825750" y="2813050"/>
              <a:ext cx="334962" cy="368300"/>
            </a:xfrm>
            <a:custGeom>
              <a:rect b="b" l="l" r="r" t="t"/>
              <a:pathLst>
                <a:path extrusionOk="0" h="120000" w="120000">
                  <a:moveTo>
                    <a:pt x="0" y="120000"/>
                  </a:moveTo>
                  <a:lnTo>
                    <a:pt x="9099" y="80172"/>
                  </a:lnTo>
                  <a:lnTo>
                    <a:pt x="19905" y="55862"/>
                  </a:lnTo>
                  <a:lnTo>
                    <a:pt x="73933" y="0"/>
                  </a:lnTo>
                  <a:lnTo>
                    <a:pt x="100094" y="16551"/>
                  </a:lnTo>
                  <a:lnTo>
                    <a:pt x="120000" y="51206"/>
                  </a:lnTo>
                  <a:lnTo>
                    <a:pt x="61990" y="66724"/>
                  </a:lnTo>
                  <a:lnTo>
                    <a:pt x="0" y="120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7" name="Google Shape;267;p22"/>
            <p:cNvSpPr/>
            <p:nvPr/>
          </p:nvSpPr>
          <p:spPr>
            <a:xfrm>
              <a:off x="2879725" y="2857500"/>
              <a:ext cx="233362" cy="230187"/>
            </a:xfrm>
            <a:custGeom>
              <a:rect b="b" l="l" r="r" t="t"/>
              <a:pathLst>
                <a:path extrusionOk="0" h="120000" w="120000">
                  <a:moveTo>
                    <a:pt x="816" y="109241"/>
                  </a:moveTo>
                  <a:lnTo>
                    <a:pt x="17142" y="76137"/>
                  </a:lnTo>
                  <a:lnTo>
                    <a:pt x="81632" y="0"/>
                  </a:lnTo>
                  <a:lnTo>
                    <a:pt x="102857" y="14896"/>
                  </a:lnTo>
                  <a:lnTo>
                    <a:pt x="120000" y="48000"/>
                  </a:lnTo>
                  <a:lnTo>
                    <a:pt x="53061" y="68689"/>
                  </a:lnTo>
                  <a:lnTo>
                    <a:pt x="0" y="120000"/>
                  </a:lnTo>
                  <a:lnTo>
                    <a:pt x="816" y="109241"/>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8" name="Google Shape;268;p22"/>
            <p:cNvSpPr/>
            <p:nvPr/>
          </p:nvSpPr>
          <p:spPr>
            <a:xfrm>
              <a:off x="3005137" y="2903537"/>
              <a:ext cx="58737" cy="41275"/>
            </a:xfrm>
            <a:custGeom>
              <a:rect b="b" l="l" r="r" t="t"/>
              <a:pathLst>
                <a:path extrusionOk="0" h="120000" w="120000">
                  <a:moveTo>
                    <a:pt x="120000" y="69230"/>
                  </a:moveTo>
                  <a:lnTo>
                    <a:pt x="0" y="120000"/>
                  </a:lnTo>
                  <a:lnTo>
                    <a:pt x="81081" y="0"/>
                  </a:lnTo>
                  <a:lnTo>
                    <a:pt x="97297" y="13846"/>
                  </a:lnTo>
                  <a:lnTo>
                    <a:pt x="120000" y="6923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9" name="Google Shape;269;p22"/>
            <p:cNvSpPr/>
            <p:nvPr/>
          </p:nvSpPr>
          <p:spPr>
            <a:xfrm>
              <a:off x="5400675" y="2863850"/>
              <a:ext cx="915987" cy="809625"/>
            </a:xfrm>
            <a:custGeom>
              <a:rect b="b" l="l" r="r" t="t"/>
              <a:pathLst>
                <a:path extrusionOk="0" h="120000" w="120000">
                  <a:moveTo>
                    <a:pt x="103154" y="25647"/>
                  </a:moveTo>
                  <a:lnTo>
                    <a:pt x="120000" y="53411"/>
                  </a:lnTo>
                  <a:lnTo>
                    <a:pt x="98786" y="87294"/>
                  </a:lnTo>
                  <a:lnTo>
                    <a:pt x="66967" y="111294"/>
                  </a:lnTo>
                  <a:lnTo>
                    <a:pt x="48665" y="120000"/>
                  </a:lnTo>
                  <a:lnTo>
                    <a:pt x="35147" y="117882"/>
                  </a:lnTo>
                  <a:lnTo>
                    <a:pt x="9150" y="105882"/>
                  </a:lnTo>
                  <a:lnTo>
                    <a:pt x="0" y="92705"/>
                  </a:lnTo>
                  <a:lnTo>
                    <a:pt x="4367" y="85647"/>
                  </a:lnTo>
                  <a:lnTo>
                    <a:pt x="33275" y="66588"/>
                  </a:lnTo>
                  <a:lnTo>
                    <a:pt x="59272" y="20705"/>
                  </a:lnTo>
                  <a:lnTo>
                    <a:pt x="63639" y="3294"/>
                  </a:lnTo>
                  <a:lnTo>
                    <a:pt x="62183" y="0"/>
                  </a:lnTo>
                  <a:lnTo>
                    <a:pt x="88180" y="12000"/>
                  </a:lnTo>
                  <a:lnTo>
                    <a:pt x="103154" y="25647"/>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0" name="Google Shape;270;p22"/>
            <p:cNvSpPr/>
            <p:nvPr/>
          </p:nvSpPr>
          <p:spPr>
            <a:xfrm>
              <a:off x="5487987" y="2959100"/>
              <a:ext cx="747712" cy="644525"/>
            </a:xfrm>
            <a:custGeom>
              <a:rect b="b" l="l" r="r" t="t"/>
              <a:pathLst>
                <a:path extrusionOk="0" h="120000" w="120000">
                  <a:moveTo>
                    <a:pt x="31592" y="118522"/>
                  </a:moveTo>
                  <a:lnTo>
                    <a:pt x="3821" y="105517"/>
                  </a:lnTo>
                  <a:lnTo>
                    <a:pt x="0" y="99310"/>
                  </a:lnTo>
                  <a:lnTo>
                    <a:pt x="34904" y="75369"/>
                  </a:lnTo>
                  <a:lnTo>
                    <a:pt x="68535" y="13004"/>
                  </a:lnTo>
                  <a:lnTo>
                    <a:pt x="71592" y="0"/>
                  </a:lnTo>
                  <a:lnTo>
                    <a:pt x="88662" y="8275"/>
                  </a:lnTo>
                  <a:lnTo>
                    <a:pt x="104203" y="23349"/>
                  </a:lnTo>
                  <a:lnTo>
                    <a:pt x="120000" y="48768"/>
                  </a:lnTo>
                  <a:lnTo>
                    <a:pt x="99363" y="83054"/>
                  </a:lnTo>
                  <a:lnTo>
                    <a:pt x="63184" y="111133"/>
                  </a:lnTo>
                  <a:lnTo>
                    <a:pt x="44331" y="120000"/>
                  </a:lnTo>
                  <a:lnTo>
                    <a:pt x="31592" y="118522"/>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1" name="Google Shape;271;p22"/>
            <p:cNvSpPr/>
            <p:nvPr/>
          </p:nvSpPr>
          <p:spPr>
            <a:xfrm>
              <a:off x="5613400" y="3051175"/>
              <a:ext cx="541337" cy="485775"/>
            </a:xfrm>
            <a:custGeom>
              <a:rect b="b" l="l" r="r" t="t"/>
              <a:pathLst>
                <a:path extrusionOk="0" h="120000" w="120000">
                  <a:moveTo>
                    <a:pt x="80234" y="1176"/>
                  </a:moveTo>
                  <a:lnTo>
                    <a:pt x="80938" y="0"/>
                  </a:lnTo>
                  <a:lnTo>
                    <a:pt x="86568" y="1960"/>
                  </a:lnTo>
                  <a:lnTo>
                    <a:pt x="105219" y="19215"/>
                  </a:lnTo>
                  <a:lnTo>
                    <a:pt x="119999" y="41960"/>
                  </a:lnTo>
                  <a:lnTo>
                    <a:pt x="98885" y="74901"/>
                  </a:lnTo>
                  <a:lnTo>
                    <a:pt x="51730" y="110196"/>
                  </a:lnTo>
                  <a:lnTo>
                    <a:pt x="30967" y="120000"/>
                  </a:lnTo>
                  <a:lnTo>
                    <a:pt x="19706" y="118431"/>
                  </a:lnTo>
                  <a:lnTo>
                    <a:pt x="0" y="109411"/>
                  </a:lnTo>
                  <a:lnTo>
                    <a:pt x="30967" y="89411"/>
                  </a:lnTo>
                  <a:lnTo>
                    <a:pt x="80234" y="117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2" name="Google Shape;272;p22"/>
            <p:cNvSpPr/>
            <p:nvPr/>
          </p:nvSpPr>
          <p:spPr>
            <a:xfrm>
              <a:off x="5816600" y="3146425"/>
              <a:ext cx="254000" cy="288925"/>
            </a:xfrm>
            <a:custGeom>
              <a:rect b="b" l="l" r="r" t="t"/>
              <a:pathLst>
                <a:path extrusionOk="0" h="120000" w="120000">
                  <a:moveTo>
                    <a:pt x="92250" y="67252"/>
                  </a:moveTo>
                  <a:lnTo>
                    <a:pt x="0" y="120000"/>
                  </a:lnTo>
                  <a:lnTo>
                    <a:pt x="87000" y="0"/>
                  </a:lnTo>
                  <a:lnTo>
                    <a:pt x="105750" y="12527"/>
                  </a:lnTo>
                  <a:lnTo>
                    <a:pt x="120000" y="30989"/>
                  </a:lnTo>
                  <a:lnTo>
                    <a:pt x="92250" y="67252"/>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3" name="Google Shape;273;p22"/>
            <p:cNvSpPr/>
            <p:nvPr/>
          </p:nvSpPr>
          <p:spPr>
            <a:xfrm>
              <a:off x="2251075" y="2874962"/>
              <a:ext cx="5014912" cy="1931987"/>
            </a:xfrm>
            <a:custGeom>
              <a:rect b="b" l="l" r="r" t="t"/>
              <a:pathLst>
                <a:path extrusionOk="0" h="120000" w="120000">
                  <a:moveTo>
                    <a:pt x="51851" y="5718"/>
                  </a:moveTo>
                  <a:lnTo>
                    <a:pt x="59259" y="18044"/>
                  </a:lnTo>
                  <a:lnTo>
                    <a:pt x="65679" y="36778"/>
                  </a:lnTo>
                  <a:lnTo>
                    <a:pt x="69553" y="54626"/>
                  </a:lnTo>
                  <a:lnTo>
                    <a:pt x="72022" y="79769"/>
                  </a:lnTo>
                  <a:lnTo>
                    <a:pt x="73960" y="87756"/>
                  </a:lnTo>
                  <a:lnTo>
                    <a:pt x="76505" y="94165"/>
                  </a:lnTo>
                  <a:lnTo>
                    <a:pt x="79848" y="95743"/>
                  </a:lnTo>
                  <a:lnTo>
                    <a:pt x="83988" y="92785"/>
                  </a:lnTo>
                  <a:lnTo>
                    <a:pt x="86191" y="89137"/>
                  </a:lnTo>
                  <a:lnTo>
                    <a:pt x="92801" y="85686"/>
                  </a:lnTo>
                  <a:lnTo>
                    <a:pt x="97283" y="87756"/>
                  </a:lnTo>
                  <a:lnTo>
                    <a:pt x="100892" y="89827"/>
                  </a:lnTo>
                  <a:lnTo>
                    <a:pt x="103361" y="89827"/>
                  </a:lnTo>
                  <a:lnTo>
                    <a:pt x="105299" y="89137"/>
                  </a:lnTo>
                  <a:lnTo>
                    <a:pt x="108641" y="84798"/>
                  </a:lnTo>
                  <a:lnTo>
                    <a:pt x="113048" y="71092"/>
                  </a:lnTo>
                  <a:lnTo>
                    <a:pt x="116923" y="66064"/>
                  </a:lnTo>
                  <a:lnTo>
                    <a:pt x="118860" y="69022"/>
                  </a:lnTo>
                  <a:lnTo>
                    <a:pt x="120000" y="74741"/>
                  </a:lnTo>
                  <a:lnTo>
                    <a:pt x="118670" y="74741"/>
                  </a:lnTo>
                  <a:lnTo>
                    <a:pt x="114453" y="87756"/>
                  </a:lnTo>
                  <a:lnTo>
                    <a:pt x="114453" y="91207"/>
                  </a:lnTo>
                  <a:lnTo>
                    <a:pt x="112174" y="100772"/>
                  </a:lnTo>
                  <a:lnTo>
                    <a:pt x="107768" y="105801"/>
                  </a:lnTo>
                  <a:lnTo>
                    <a:pt x="103893" y="104223"/>
                  </a:lnTo>
                  <a:lnTo>
                    <a:pt x="100018" y="99884"/>
                  </a:lnTo>
                  <a:lnTo>
                    <a:pt x="95612" y="98504"/>
                  </a:lnTo>
                  <a:lnTo>
                    <a:pt x="92003" y="99884"/>
                  </a:lnTo>
                  <a:lnTo>
                    <a:pt x="85660" y="112900"/>
                  </a:lnTo>
                  <a:lnTo>
                    <a:pt x="83722" y="117929"/>
                  </a:lnTo>
                  <a:lnTo>
                    <a:pt x="80113" y="120000"/>
                  </a:lnTo>
                  <a:lnTo>
                    <a:pt x="75631" y="117929"/>
                  </a:lnTo>
                  <a:lnTo>
                    <a:pt x="71756" y="114971"/>
                  </a:lnTo>
                  <a:lnTo>
                    <a:pt x="67616" y="107181"/>
                  </a:lnTo>
                  <a:lnTo>
                    <a:pt x="62602" y="85686"/>
                  </a:lnTo>
                  <a:lnTo>
                    <a:pt x="59867" y="69712"/>
                  </a:lnTo>
                  <a:lnTo>
                    <a:pt x="59069" y="59654"/>
                  </a:lnTo>
                  <a:lnTo>
                    <a:pt x="57132" y="48709"/>
                  </a:lnTo>
                  <a:lnTo>
                    <a:pt x="52383" y="34511"/>
                  </a:lnTo>
                  <a:lnTo>
                    <a:pt x="47445" y="25834"/>
                  </a:lnTo>
                  <a:lnTo>
                    <a:pt x="42697" y="20805"/>
                  </a:lnTo>
                  <a:lnTo>
                    <a:pt x="34339" y="23073"/>
                  </a:lnTo>
                  <a:lnTo>
                    <a:pt x="29135" y="30172"/>
                  </a:lnTo>
                  <a:lnTo>
                    <a:pt x="23247" y="43681"/>
                  </a:lnTo>
                  <a:lnTo>
                    <a:pt x="17435" y="62415"/>
                  </a:lnTo>
                  <a:lnTo>
                    <a:pt x="11358" y="81150"/>
                  </a:lnTo>
                  <a:lnTo>
                    <a:pt x="8888" y="85686"/>
                  </a:lnTo>
                  <a:lnTo>
                    <a:pt x="6077" y="84798"/>
                  </a:lnTo>
                  <a:lnTo>
                    <a:pt x="3342" y="79769"/>
                  </a:lnTo>
                  <a:lnTo>
                    <a:pt x="531" y="69022"/>
                  </a:lnTo>
                  <a:lnTo>
                    <a:pt x="0" y="61035"/>
                  </a:lnTo>
                  <a:lnTo>
                    <a:pt x="1405" y="49597"/>
                  </a:lnTo>
                  <a:lnTo>
                    <a:pt x="2469" y="47329"/>
                  </a:lnTo>
                  <a:lnTo>
                    <a:pt x="6077" y="48709"/>
                  </a:lnTo>
                  <a:lnTo>
                    <a:pt x="10218" y="48216"/>
                  </a:lnTo>
                  <a:lnTo>
                    <a:pt x="24919" y="13015"/>
                  </a:lnTo>
                  <a:lnTo>
                    <a:pt x="30199" y="5028"/>
                  </a:lnTo>
                  <a:lnTo>
                    <a:pt x="36885" y="0"/>
                  </a:lnTo>
                  <a:lnTo>
                    <a:pt x="44292" y="690"/>
                  </a:lnTo>
                  <a:lnTo>
                    <a:pt x="51851" y="5718"/>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4" name="Google Shape;274;p22"/>
            <p:cNvSpPr/>
            <p:nvPr/>
          </p:nvSpPr>
          <p:spPr>
            <a:xfrm>
              <a:off x="2303462" y="2925762"/>
              <a:ext cx="4881562" cy="1830387"/>
            </a:xfrm>
            <a:custGeom>
              <a:rect b="b" l="l" r="r" t="t"/>
              <a:pathLst>
                <a:path extrusionOk="0" h="120000" w="120000">
                  <a:moveTo>
                    <a:pt x="71531" y="82116"/>
                  </a:moveTo>
                  <a:lnTo>
                    <a:pt x="73717" y="91274"/>
                  </a:lnTo>
                  <a:lnTo>
                    <a:pt x="76682" y="98976"/>
                  </a:lnTo>
                  <a:lnTo>
                    <a:pt x="80819" y="100954"/>
                  </a:lnTo>
                  <a:lnTo>
                    <a:pt x="85463" y="97519"/>
                  </a:lnTo>
                  <a:lnTo>
                    <a:pt x="87726" y="93876"/>
                  </a:lnTo>
                  <a:lnTo>
                    <a:pt x="94048" y="90338"/>
                  </a:lnTo>
                  <a:lnTo>
                    <a:pt x="98458" y="92419"/>
                  </a:lnTo>
                  <a:lnTo>
                    <a:pt x="102204" y="94813"/>
                  </a:lnTo>
                  <a:lnTo>
                    <a:pt x="104975" y="94813"/>
                  </a:lnTo>
                  <a:lnTo>
                    <a:pt x="107239" y="93876"/>
                  </a:lnTo>
                  <a:lnTo>
                    <a:pt x="111063" y="88881"/>
                  </a:lnTo>
                  <a:lnTo>
                    <a:pt x="115590" y="74414"/>
                  </a:lnTo>
                  <a:lnTo>
                    <a:pt x="118829" y="70251"/>
                  </a:lnTo>
                  <a:lnTo>
                    <a:pt x="119843" y="71916"/>
                  </a:lnTo>
                  <a:lnTo>
                    <a:pt x="120000" y="72228"/>
                  </a:lnTo>
                  <a:lnTo>
                    <a:pt x="115043" y="88048"/>
                  </a:lnTo>
                  <a:lnTo>
                    <a:pt x="115043" y="92003"/>
                  </a:lnTo>
                  <a:lnTo>
                    <a:pt x="113131" y="100433"/>
                  </a:lnTo>
                  <a:lnTo>
                    <a:pt x="109307" y="104804"/>
                  </a:lnTo>
                  <a:lnTo>
                    <a:pt x="105795" y="103347"/>
                  </a:lnTo>
                  <a:lnTo>
                    <a:pt x="101814" y="98976"/>
                  </a:lnTo>
                  <a:lnTo>
                    <a:pt x="96936" y="97311"/>
                  </a:lnTo>
                  <a:lnTo>
                    <a:pt x="92760" y="98976"/>
                  </a:lnTo>
                  <a:lnTo>
                    <a:pt x="85892" y="113235"/>
                  </a:lnTo>
                  <a:lnTo>
                    <a:pt x="84097" y="118022"/>
                  </a:lnTo>
                  <a:lnTo>
                    <a:pt x="80936" y="120000"/>
                  </a:lnTo>
                  <a:lnTo>
                    <a:pt x="76682" y="117814"/>
                  </a:lnTo>
                  <a:lnTo>
                    <a:pt x="72975" y="115108"/>
                  </a:lnTo>
                  <a:lnTo>
                    <a:pt x="69073" y="107614"/>
                  </a:lnTo>
                  <a:lnTo>
                    <a:pt x="64117" y="85446"/>
                  </a:lnTo>
                  <a:lnTo>
                    <a:pt x="61385" y="69314"/>
                  </a:lnTo>
                  <a:lnTo>
                    <a:pt x="60565" y="58490"/>
                  </a:lnTo>
                  <a:lnTo>
                    <a:pt x="58419" y="46418"/>
                  </a:lnTo>
                  <a:lnTo>
                    <a:pt x="53346" y="30494"/>
                  </a:lnTo>
                  <a:lnTo>
                    <a:pt x="48000" y="21023"/>
                  </a:lnTo>
                  <a:lnTo>
                    <a:pt x="42692" y="15299"/>
                  </a:lnTo>
                  <a:lnTo>
                    <a:pt x="33639" y="17692"/>
                  </a:lnTo>
                  <a:lnTo>
                    <a:pt x="27902" y="25915"/>
                  </a:lnTo>
                  <a:lnTo>
                    <a:pt x="21697" y="40589"/>
                  </a:lnTo>
                  <a:lnTo>
                    <a:pt x="15648" y="60572"/>
                  </a:lnTo>
                  <a:lnTo>
                    <a:pt x="9560" y="79930"/>
                  </a:lnTo>
                  <a:lnTo>
                    <a:pt x="7492" y="83573"/>
                  </a:lnTo>
                  <a:lnTo>
                    <a:pt x="5385" y="83052"/>
                  </a:lnTo>
                  <a:lnTo>
                    <a:pt x="3043" y="78473"/>
                  </a:lnTo>
                  <a:lnTo>
                    <a:pt x="429" y="68274"/>
                  </a:lnTo>
                  <a:lnTo>
                    <a:pt x="0" y="61300"/>
                  </a:lnTo>
                  <a:lnTo>
                    <a:pt x="1170" y="50997"/>
                  </a:lnTo>
                  <a:lnTo>
                    <a:pt x="1600" y="50164"/>
                  </a:lnTo>
                  <a:lnTo>
                    <a:pt x="4878" y="51621"/>
                  </a:lnTo>
                  <a:lnTo>
                    <a:pt x="9756" y="50685"/>
                  </a:lnTo>
                  <a:lnTo>
                    <a:pt x="25053" y="12905"/>
                  </a:lnTo>
                  <a:lnTo>
                    <a:pt x="30204" y="5099"/>
                  </a:lnTo>
                  <a:lnTo>
                    <a:pt x="36721" y="0"/>
                  </a:lnTo>
                  <a:lnTo>
                    <a:pt x="44097" y="728"/>
                  </a:lnTo>
                  <a:lnTo>
                    <a:pt x="51512" y="5828"/>
                  </a:lnTo>
                  <a:lnTo>
                    <a:pt x="58848" y="18109"/>
                  </a:lnTo>
                  <a:lnTo>
                    <a:pt x="65170" y="37259"/>
                  </a:lnTo>
                  <a:lnTo>
                    <a:pt x="68995" y="55576"/>
                  </a:lnTo>
                  <a:lnTo>
                    <a:pt x="71531" y="8211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5" name="Google Shape;275;p22"/>
            <p:cNvSpPr/>
            <p:nvPr/>
          </p:nvSpPr>
          <p:spPr>
            <a:xfrm>
              <a:off x="2354262" y="2974975"/>
              <a:ext cx="4719637" cy="1731962"/>
            </a:xfrm>
            <a:custGeom>
              <a:rect b="b" l="l" r="r" t="t"/>
              <a:pathLst>
                <a:path extrusionOk="0" h="120000" w="120000">
                  <a:moveTo>
                    <a:pt x="106478" y="100201"/>
                  </a:moveTo>
                  <a:lnTo>
                    <a:pt x="107406" y="100201"/>
                  </a:lnTo>
                  <a:lnTo>
                    <a:pt x="110030" y="99101"/>
                  </a:lnTo>
                  <a:lnTo>
                    <a:pt x="114429" y="93272"/>
                  </a:lnTo>
                  <a:lnTo>
                    <a:pt x="119152" y="77983"/>
                  </a:lnTo>
                  <a:lnTo>
                    <a:pt x="119999" y="76883"/>
                  </a:lnTo>
                  <a:lnTo>
                    <a:pt x="116448" y="88212"/>
                  </a:lnTo>
                  <a:lnTo>
                    <a:pt x="116448" y="92832"/>
                  </a:lnTo>
                  <a:lnTo>
                    <a:pt x="114873" y="99871"/>
                  </a:lnTo>
                  <a:lnTo>
                    <a:pt x="111523" y="103941"/>
                  </a:lnTo>
                  <a:lnTo>
                    <a:pt x="108496" y="102511"/>
                  </a:lnTo>
                  <a:lnTo>
                    <a:pt x="106478" y="100201"/>
                  </a:lnTo>
                  <a:close/>
                  <a:moveTo>
                    <a:pt x="97679" y="96351"/>
                  </a:moveTo>
                  <a:lnTo>
                    <a:pt x="94127" y="97891"/>
                  </a:lnTo>
                  <a:lnTo>
                    <a:pt x="86700" y="113730"/>
                  </a:lnTo>
                  <a:lnTo>
                    <a:pt x="85045" y="118240"/>
                  </a:lnTo>
                  <a:lnTo>
                    <a:pt x="82421" y="120000"/>
                  </a:lnTo>
                  <a:lnTo>
                    <a:pt x="78385" y="117800"/>
                  </a:lnTo>
                  <a:lnTo>
                    <a:pt x="74752" y="114940"/>
                  </a:lnTo>
                  <a:lnTo>
                    <a:pt x="71160" y="107791"/>
                  </a:lnTo>
                  <a:lnTo>
                    <a:pt x="66155" y="85352"/>
                  </a:lnTo>
                  <a:lnTo>
                    <a:pt x="63410" y="68744"/>
                  </a:lnTo>
                  <a:lnTo>
                    <a:pt x="62563" y="57525"/>
                  </a:lnTo>
                  <a:lnTo>
                    <a:pt x="60221" y="43776"/>
                  </a:lnTo>
                  <a:lnTo>
                    <a:pt x="54732" y="26287"/>
                  </a:lnTo>
                  <a:lnTo>
                    <a:pt x="49001" y="15728"/>
                  </a:lnTo>
                  <a:lnTo>
                    <a:pt x="43107" y="9129"/>
                  </a:lnTo>
                  <a:lnTo>
                    <a:pt x="33138" y="11989"/>
                  </a:lnTo>
                  <a:lnTo>
                    <a:pt x="26841" y="21118"/>
                  </a:lnTo>
                  <a:lnTo>
                    <a:pt x="20221" y="37176"/>
                  </a:lnTo>
                  <a:lnTo>
                    <a:pt x="14006" y="58295"/>
                  </a:lnTo>
                  <a:lnTo>
                    <a:pt x="7669" y="78423"/>
                  </a:lnTo>
                  <a:lnTo>
                    <a:pt x="6094" y="81283"/>
                  </a:lnTo>
                  <a:lnTo>
                    <a:pt x="4762" y="80843"/>
                  </a:lnTo>
                  <a:lnTo>
                    <a:pt x="2785" y="77213"/>
                  </a:lnTo>
                  <a:lnTo>
                    <a:pt x="363" y="67314"/>
                  </a:lnTo>
                  <a:lnTo>
                    <a:pt x="0" y="61704"/>
                  </a:lnTo>
                  <a:lnTo>
                    <a:pt x="1009" y="53455"/>
                  </a:lnTo>
                  <a:lnTo>
                    <a:pt x="3713" y="54555"/>
                  </a:lnTo>
                  <a:lnTo>
                    <a:pt x="9283" y="53565"/>
                  </a:lnTo>
                  <a:lnTo>
                    <a:pt x="25348" y="13198"/>
                  </a:lnTo>
                  <a:lnTo>
                    <a:pt x="30474" y="5279"/>
                  </a:lnTo>
                  <a:lnTo>
                    <a:pt x="36851" y="0"/>
                  </a:lnTo>
                  <a:lnTo>
                    <a:pt x="44076" y="769"/>
                  </a:lnTo>
                  <a:lnTo>
                    <a:pt x="51422" y="5829"/>
                  </a:lnTo>
                  <a:lnTo>
                    <a:pt x="58728" y="18368"/>
                  </a:lnTo>
                  <a:lnTo>
                    <a:pt x="65025" y="38166"/>
                  </a:lnTo>
                  <a:lnTo>
                    <a:pt x="68859" y="56755"/>
                  </a:lnTo>
                  <a:lnTo>
                    <a:pt x="71483" y="84912"/>
                  </a:lnTo>
                  <a:lnTo>
                    <a:pt x="73985" y="95252"/>
                  </a:lnTo>
                  <a:lnTo>
                    <a:pt x="77457" y="104491"/>
                  </a:lnTo>
                  <a:lnTo>
                    <a:pt x="82341" y="107021"/>
                  </a:lnTo>
                  <a:lnTo>
                    <a:pt x="87628" y="102951"/>
                  </a:lnTo>
                  <a:lnTo>
                    <a:pt x="89969" y="99101"/>
                  </a:lnTo>
                  <a:lnTo>
                    <a:pt x="96064" y="95582"/>
                  </a:lnTo>
                  <a:lnTo>
                    <a:pt x="97679" y="96351"/>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6" name="Google Shape;276;p22"/>
            <p:cNvSpPr/>
            <p:nvPr/>
          </p:nvSpPr>
          <p:spPr>
            <a:xfrm>
              <a:off x="2406650" y="3028950"/>
              <a:ext cx="3417887" cy="1624012"/>
            </a:xfrm>
            <a:custGeom>
              <a:rect b="b" l="l" r="r" t="t"/>
              <a:pathLst>
                <a:path extrusionOk="0" h="120000" w="120000">
                  <a:moveTo>
                    <a:pt x="97649" y="108504"/>
                  </a:moveTo>
                  <a:lnTo>
                    <a:pt x="91128" y="85395"/>
                  </a:lnTo>
                  <a:lnTo>
                    <a:pt x="87394" y="68035"/>
                  </a:lnTo>
                  <a:lnTo>
                    <a:pt x="86223" y="56070"/>
                  </a:lnTo>
                  <a:lnTo>
                    <a:pt x="82879" y="40586"/>
                  </a:lnTo>
                  <a:lnTo>
                    <a:pt x="74909" y="21231"/>
                  </a:lnTo>
                  <a:lnTo>
                    <a:pt x="66604" y="9501"/>
                  </a:lnTo>
                  <a:lnTo>
                    <a:pt x="57965" y="1994"/>
                  </a:lnTo>
                  <a:lnTo>
                    <a:pt x="43474" y="5161"/>
                  </a:lnTo>
                  <a:lnTo>
                    <a:pt x="34166" y="15483"/>
                  </a:lnTo>
                  <a:lnTo>
                    <a:pt x="24802" y="32961"/>
                  </a:lnTo>
                  <a:lnTo>
                    <a:pt x="16107" y="55835"/>
                  </a:lnTo>
                  <a:lnTo>
                    <a:pt x="7580" y="76950"/>
                  </a:lnTo>
                  <a:lnTo>
                    <a:pt x="6186" y="78944"/>
                  </a:lnTo>
                  <a:lnTo>
                    <a:pt x="5406" y="78826"/>
                  </a:lnTo>
                  <a:lnTo>
                    <a:pt x="3288" y="75659"/>
                  </a:lnTo>
                  <a:lnTo>
                    <a:pt x="334" y="66392"/>
                  </a:lnTo>
                  <a:lnTo>
                    <a:pt x="0" y="62052"/>
                  </a:lnTo>
                  <a:lnTo>
                    <a:pt x="724" y="57126"/>
                  </a:lnTo>
                  <a:lnTo>
                    <a:pt x="3176" y="57947"/>
                  </a:lnTo>
                  <a:lnTo>
                    <a:pt x="11816" y="56891"/>
                  </a:lnTo>
                  <a:lnTo>
                    <a:pt x="34222" y="12903"/>
                  </a:lnTo>
                  <a:lnTo>
                    <a:pt x="40910" y="4926"/>
                  </a:lnTo>
                  <a:lnTo>
                    <a:pt x="49326" y="0"/>
                  </a:lnTo>
                  <a:lnTo>
                    <a:pt x="58857" y="586"/>
                  </a:lnTo>
                  <a:lnTo>
                    <a:pt x="68444" y="5747"/>
                  </a:lnTo>
                  <a:lnTo>
                    <a:pt x="78086" y="18533"/>
                  </a:lnTo>
                  <a:lnTo>
                    <a:pt x="86502" y="38709"/>
                  </a:lnTo>
                  <a:lnTo>
                    <a:pt x="91574" y="57712"/>
                  </a:lnTo>
                  <a:lnTo>
                    <a:pt x="95308" y="88093"/>
                  </a:lnTo>
                  <a:lnTo>
                    <a:pt x="98931" y="100058"/>
                  </a:lnTo>
                  <a:lnTo>
                    <a:pt x="104226" y="110967"/>
                  </a:lnTo>
                  <a:lnTo>
                    <a:pt x="111862" y="113900"/>
                  </a:lnTo>
                  <a:lnTo>
                    <a:pt x="119944" y="109325"/>
                  </a:lnTo>
                  <a:lnTo>
                    <a:pt x="120000" y="108856"/>
                  </a:lnTo>
                  <a:lnTo>
                    <a:pt x="116711" y="114486"/>
                  </a:lnTo>
                  <a:lnTo>
                    <a:pt x="114705" y="118826"/>
                  </a:lnTo>
                  <a:lnTo>
                    <a:pt x="111862" y="120000"/>
                  </a:lnTo>
                  <a:lnTo>
                    <a:pt x="106790" y="118005"/>
                  </a:lnTo>
                  <a:lnTo>
                    <a:pt x="102164" y="115307"/>
                  </a:lnTo>
                  <a:lnTo>
                    <a:pt x="97649" y="108504"/>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7" name="Google Shape;277;p22"/>
            <p:cNvSpPr/>
            <p:nvPr/>
          </p:nvSpPr>
          <p:spPr>
            <a:xfrm>
              <a:off x="2725737" y="3048000"/>
              <a:ext cx="522287" cy="485775"/>
            </a:xfrm>
            <a:custGeom>
              <a:rect b="b" l="l" r="r" t="t"/>
              <a:pathLst>
                <a:path extrusionOk="0" h="120000" w="120000">
                  <a:moveTo>
                    <a:pt x="18601" y="94509"/>
                  </a:moveTo>
                  <a:lnTo>
                    <a:pt x="0" y="120000"/>
                  </a:lnTo>
                  <a:lnTo>
                    <a:pt x="7659" y="83529"/>
                  </a:lnTo>
                  <a:lnTo>
                    <a:pt x="82796" y="9019"/>
                  </a:lnTo>
                  <a:lnTo>
                    <a:pt x="111610" y="0"/>
                  </a:lnTo>
                  <a:lnTo>
                    <a:pt x="120000" y="0"/>
                  </a:lnTo>
                  <a:lnTo>
                    <a:pt x="18601" y="94509"/>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8" name="Google Shape;278;p22"/>
            <p:cNvSpPr/>
            <p:nvPr/>
          </p:nvSpPr>
          <p:spPr>
            <a:xfrm>
              <a:off x="2743200" y="3055937"/>
              <a:ext cx="482600" cy="441325"/>
            </a:xfrm>
            <a:custGeom>
              <a:rect b="b" l="l" r="r" t="t"/>
              <a:pathLst>
                <a:path extrusionOk="0" h="120000" w="120000">
                  <a:moveTo>
                    <a:pt x="5921" y="90647"/>
                  </a:moveTo>
                  <a:lnTo>
                    <a:pt x="86052" y="9064"/>
                  </a:lnTo>
                  <a:lnTo>
                    <a:pt x="116447" y="0"/>
                  </a:lnTo>
                  <a:lnTo>
                    <a:pt x="120000" y="0"/>
                  </a:lnTo>
                  <a:lnTo>
                    <a:pt x="14210" y="100143"/>
                  </a:lnTo>
                  <a:lnTo>
                    <a:pt x="0" y="120000"/>
                  </a:lnTo>
                  <a:lnTo>
                    <a:pt x="5921" y="90647"/>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9" name="Google Shape;279;p22"/>
            <p:cNvSpPr/>
            <p:nvPr/>
          </p:nvSpPr>
          <p:spPr>
            <a:xfrm>
              <a:off x="2759075" y="3070225"/>
              <a:ext cx="438150" cy="393700"/>
            </a:xfrm>
            <a:custGeom>
              <a:rect b="b" l="l" r="r" t="t"/>
              <a:pathLst>
                <a:path extrusionOk="0" h="120000" w="120000">
                  <a:moveTo>
                    <a:pt x="9130" y="106451"/>
                  </a:moveTo>
                  <a:lnTo>
                    <a:pt x="0" y="120000"/>
                  </a:lnTo>
                  <a:lnTo>
                    <a:pt x="4782" y="98709"/>
                  </a:lnTo>
                  <a:lnTo>
                    <a:pt x="91739" y="8709"/>
                  </a:lnTo>
                  <a:lnTo>
                    <a:pt x="120000" y="0"/>
                  </a:lnTo>
                  <a:lnTo>
                    <a:pt x="9130" y="106451"/>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0" name="Google Shape;280;p22"/>
            <p:cNvSpPr/>
            <p:nvPr/>
          </p:nvSpPr>
          <p:spPr>
            <a:xfrm>
              <a:off x="2776537" y="3087687"/>
              <a:ext cx="384175" cy="339725"/>
            </a:xfrm>
            <a:custGeom>
              <a:rect b="b" l="l" r="r" t="t"/>
              <a:pathLst>
                <a:path extrusionOk="0" h="120000" w="120000">
                  <a:moveTo>
                    <a:pt x="0" y="120000"/>
                  </a:moveTo>
                  <a:lnTo>
                    <a:pt x="2479" y="109345"/>
                  </a:lnTo>
                  <a:lnTo>
                    <a:pt x="100165" y="6728"/>
                  </a:lnTo>
                  <a:lnTo>
                    <a:pt x="120000" y="0"/>
                  </a:lnTo>
                  <a:lnTo>
                    <a:pt x="3471" y="114953"/>
                  </a:lnTo>
                  <a:lnTo>
                    <a:pt x="0" y="120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1" name="Google Shape;281;p22"/>
            <p:cNvSpPr/>
            <p:nvPr/>
          </p:nvSpPr>
          <p:spPr>
            <a:xfrm>
              <a:off x="6397625" y="3048000"/>
              <a:ext cx="404812" cy="522287"/>
            </a:xfrm>
            <a:custGeom>
              <a:rect b="b" l="l" r="r" t="t"/>
              <a:pathLst>
                <a:path extrusionOk="0" h="120000" w="120000">
                  <a:moveTo>
                    <a:pt x="116705" y="69300"/>
                  </a:moveTo>
                  <a:lnTo>
                    <a:pt x="120000" y="101398"/>
                  </a:lnTo>
                  <a:lnTo>
                    <a:pt x="120000" y="109057"/>
                  </a:lnTo>
                  <a:lnTo>
                    <a:pt x="64470" y="120000"/>
                  </a:lnTo>
                  <a:lnTo>
                    <a:pt x="54588" y="79513"/>
                  </a:lnTo>
                  <a:lnTo>
                    <a:pt x="16470" y="53252"/>
                  </a:lnTo>
                  <a:lnTo>
                    <a:pt x="0" y="45592"/>
                  </a:lnTo>
                  <a:lnTo>
                    <a:pt x="30588" y="32097"/>
                  </a:lnTo>
                  <a:lnTo>
                    <a:pt x="54588" y="5106"/>
                  </a:lnTo>
                  <a:lnTo>
                    <a:pt x="54588" y="0"/>
                  </a:lnTo>
                  <a:lnTo>
                    <a:pt x="75294" y="10212"/>
                  </a:lnTo>
                  <a:lnTo>
                    <a:pt x="116705" y="693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2" name="Google Shape;282;p22"/>
            <p:cNvSpPr/>
            <p:nvPr/>
          </p:nvSpPr>
          <p:spPr>
            <a:xfrm>
              <a:off x="6448425" y="3089275"/>
              <a:ext cx="328612" cy="450850"/>
            </a:xfrm>
            <a:custGeom>
              <a:rect b="b" l="l" r="r" t="t"/>
              <a:pathLst>
                <a:path extrusionOk="0" h="120000" w="120000">
                  <a:moveTo>
                    <a:pt x="68405" y="120000"/>
                  </a:moveTo>
                  <a:lnTo>
                    <a:pt x="57971" y="77323"/>
                  </a:lnTo>
                  <a:lnTo>
                    <a:pt x="8115" y="45633"/>
                  </a:lnTo>
                  <a:lnTo>
                    <a:pt x="0" y="41830"/>
                  </a:lnTo>
                  <a:lnTo>
                    <a:pt x="26086" y="31267"/>
                  </a:lnTo>
                  <a:lnTo>
                    <a:pt x="55652" y="0"/>
                  </a:lnTo>
                  <a:lnTo>
                    <a:pt x="67246" y="5915"/>
                  </a:lnTo>
                  <a:lnTo>
                    <a:pt x="115942" y="71408"/>
                  </a:lnTo>
                  <a:lnTo>
                    <a:pt x="120000" y="106478"/>
                  </a:lnTo>
                  <a:lnTo>
                    <a:pt x="120000" y="110281"/>
                  </a:lnTo>
                  <a:lnTo>
                    <a:pt x="68405" y="120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3" name="Google Shape;283;p22"/>
            <p:cNvSpPr/>
            <p:nvPr/>
          </p:nvSpPr>
          <p:spPr>
            <a:xfrm>
              <a:off x="6496050" y="3122612"/>
              <a:ext cx="255587" cy="385762"/>
            </a:xfrm>
            <a:custGeom>
              <a:rect b="b" l="l" r="r" t="t"/>
              <a:pathLst>
                <a:path extrusionOk="0" h="120000" w="120000">
                  <a:moveTo>
                    <a:pt x="52173" y="0"/>
                  </a:moveTo>
                  <a:lnTo>
                    <a:pt x="54409" y="1975"/>
                  </a:lnTo>
                  <a:lnTo>
                    <a:pt x="114782" y="75061"/>
                  </a:lnTo>
                  <a:lnTo>
                    <a:pt x="120000" y="112098"/>
                  </a:lnTo>
                  <a:lnTo>
                    <a:pt x="74534" y="120000"/>
                  </a:lnTo>
                  <a:lnTo>
                    <a:pt x="62608" y="76543"/>
                  </a:lnTo>
                  <a:lnTo>
                    <a:pt x="0" y="39506"/>
                  </a:lnTo>
                  <a:lnTo>
                    <a:pt x="19378" y="31604"/>
                  </a:lnTo>
                  <a:lnTo>
                    <a:pt x="52173"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4" name="Google Shape;284;p22"/>
            <p:cNvSpPr/>
            <p:nvPr/>
          </p:nvSpPr>
          <p:spPr>
            <a:xfrm>
              <a:off x="6537325" y="3168650"/>
              <a:ext cx="190500" cy="309562"/>
            </a:xfrm>
            <a:custGeom>
              <a:rect b="b" l="l" r="r" t="t"/>
              <a:pathLst>
                <a:path extrusionOk="0" h="120000" w="120000">
                  <a:moveTo>
                    <a:pt x="88000" y="120000"/>
                  </a:moveTo>
                  <a:lnTo>
                    <a:pt x="72000" y="72000"/>
                  </a:lnTo>
                  <a:lnTo>
                    <a:pt x="0" y="33230"/>
                  </a:lnTo>
                  <a:lnTo>
                    <a:pt x="10000" y="28923"/>
                  </a:lnTo>
                  <a:lnTo>
                    <a:pt x="44000" y="0"/>
                  </a:lnTo>
                  <a:lnTo>
                    <a:pt x="113000" y="78769"/>
                  </a:lnTo>
                  <a:lnTo>
                    <a:pt x="120000" y="114461"/>
                  </a:lnTo>
                  <a:lnTo>
                    <a:pt x="88000" y="120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5" name="Google Shape;285;p22"/>
            <p:cNvSpPr/>
            <p:nvPr/>
          </p:nvSpPr>
          <p:spPr>
            <a:xfrm>
              <a:off x="4845050" y="3173412"/>
              <a:ext cx="496887" cy="566737"/>
            </a:xfrm>
            <a:custGeom>
              <a:rect b="b" l="l" r="r" t="t"/>
              <a:pathLst>
                <a:path extrusionOk="0" h="120000" w="120000">
                  <a:moveTo>
                    <a:pt x="75527" y="51428"/>
                  </a:moveTo>
                  <a:lnTo>
                    <a:pt x="106581" y="66890"/>
                  </a:lnTo>
                  <a:lnTo>
                    <a:pt x="120000" y="81008"/>
                  </a:lnTo>
                  <a:lnTo>
                    <a:pt x="106581" y="102857"/>
                  </a:lnTo>
                  <a:lnTo>
                    <a:pt x="89712" y="120000"/>
                  </a:lnTo>
                  <a:lnTo>
                    <a:pt x="67476" y="79327"/>
                  </a:lnTo>
                  <a:lnTo>
                    <a:pt x="22236" y="22521"/>
                  </a:lnTo>
                  <a:lnTo>
                    <a:pt x="0" y="0"/>
                  </a:lnTo>
                  <a:lnTo>
                    <a:pt x="47923" y="22521"/>
                  </a:lnTo>
                  <a:lnTo>
                    <a:pt x="75527" y="51428"/>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6" name="Google Shape;286;p22"/>
            <p:cNvSpPr/>
            <p:nvPr/>
          </p:nvSpPr>
          <p:spPr>
            <a:xfrm>
              <a:off x="4951412" y="3260725"/>
              <a:ext cx="360362" cy="434975"/>
            </a:xfrm>
            <a:custGeom>
              <a:rect b="b" l="l" r="r" t="t"/>
              <a:pathLst>
                <a:path extrusionOk="0" h="120000" w="120000">
                  <a:moveTo>
                    <a:pt x="120000" y="82335"/>
                  </a:moveTo>
                  <a:lnTo>
                    <a:pt x="105198" y="105985"/>
                  </a:lnTo>
                  <a:lnTo>
                    <a:pt x="89867" y="120000"/>
                  </a:lnTo>
                  <a:lnTo>
                    <a:pt x="65022" y="75328"/>
                  </a:lnTo>
                  <a:lnTo>
                    <a:pt x="1585" y="1313"/>
                  </a:lnTo>
                  <a:lnTo>
                    <a:pt x="0" y="0"/>
                  </a:lnTo>
                  <a:lnTo>
                    <a:pt x="24845" y="10510"/>
                  </a:lnTo>
                  <a:lnTo>
                    <a:pt x="62907" y="48175"/>
                  </a:lnTo>
                  <a:lnTo>
                    <a:pt x="105726" y="68321"/>
                  </a:lnTo>
                  <a:lnTo>
                    <a:pt x="120000" y="82335"/>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7" name="Google Shape;287;p22"/>
            <p:cNvSpPr/>
            <p:nvPr/>
          </p:nvSpPr>
          <p:spPr>
            <a:xfrm>
              <a:off x="5110162" y="3441700"/>
              <a:ext cx="169862" cy="209550"/>
            </a:xfrm>
            <a:custGeom>
              <a:rect b="b" l="l" r="r" t="t"/>
              <a:pathLst>
                <a:path extrusionOk="0" h="120000" w="120000">
                  <a:moveTo>
                    <a:pt x="0" y="0"/>
                  </a:moveTo>
                  <a:lnTo>
                    <a:pt x="10093" y="10000"/>
                  </a:lnTo>
                  <a:lnTo>
                    <a:pt x="100934" y="50000"/>
                  </a:lnTo>
                  <a:lnTo>
                    <a:pt x="120000" y="69090"/>
                  </a:lnTo>
                  <a:lnTo>
                    <a:pt x="95327" y="109090"/>
                  </a:lnTo>
                  <a:lnTo>
                    <a:pt x="82990" y="120000"/>
                  </a:lnTo>
                  <a:lnTo>
                    <a:pt x="41495" y="46363"/>
                  </a:lnTo>
                  <a:lnTo>
                    <a:pt x="0"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8" name="Google Shape;288;p22"/>
            <p:cNvSpPr/>
            <p:nvPr/>
          </p:nvSpPr>
          <p:spPr>
            <a:xfrm>
              <a:off x="5197475" y="3525837"/>
              <a:ext cx="55562" cy="74612"/>
            </a:xfrm>
            <a:custGeom>
              <a:rect b="b" l="l" r="r" t="t"/>
              <a:pathLst>
                <a:path extrusionOk="0" h="120000" w="120000">
                  <a:moveTo>
                    <a:pt x="78857" y="120000"/>
                  </a:moveTo>
                  <a:lnTo>
                    <a:pt x="0" y="0"/>
                  </a:lnTo>
                  <a:lnTo>
                    <a:pt x="82285" y="35744"/>
                  </a:lnTo>
                  <a:lnTo>
                    <a:pt x="120000" y="61276"/>
                  </a:lnTo>
                  <a:lnTo>
                    <a:pt x="78857" y="120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9" name="Google Shape;289;p22"/>
            <p:cNvSpPr/>
            <p:nvPr/>
          </p:nvSpPr>
          <p:spPr>
            <a:xfrm>
              <a:off x="2784475" y="3279775"/>
              <a:ext cx="2233612" cy="1633537"/>
            </a:xfrm>
            <a:custGeom>
              <a:rect b="b" l="l" r="r" t="t"/>
              <a:pathLst>
                <a:path extrusionOk="0" h="120000" w="120000">
                  <a:moveTo>
                    <a:pt x="81449" y="8396"/>
                  </a:moveTo>
                  <a:lnTo>
                    <a:pt x="93304" y="22973"/>
                  </a:lnTo>
                  <a:lnTo>
                    <a:pt x="100042" y="39183"/>
                  </a:lnTo>
                  <a:lnTo>
                    <a:pt x="102004" y="45947"/>
                  </a:lnTo>
                  <a:lnTo>
                    <a:pt x="103965" y="59708"/>
                  </a:lnTo>
                  <a:lnTo>
                    <a:pt x="117441" y="95393"/>
                  </a:lnTo>
                  <a:lnTo>
                    <a:pt x="120000" y="98658"/>
                  </a:lnTo>
                  <a:lnTo>
                    <a:pt x="103965" y="113236"/>
                  </a:lnTo>
                  <a:lnTo>
                    <a:pt x="90916" y="120000"/>
                  </a:lnTo>
                  <a:lnTo>
                    <a:pt x="64051" y="119183"/>
                  </a:lnTo>
                  <a:lnTo>
                    <a:pt x="51599" y="113236"/>
                  </a:lnTo>
                  <a:lnTo>
                    <a:pt x="45884" y="112186"/>
                  </a:lnTo>
                  <a:lnTo>
                    <a:pt x="41535" y="108921"/>
                  </a:lnTo>
                  <a:lnTo>
                    <a:pt x="33603" y="105422"/>
                  </a:lnTo>
                  <a:lnTo>
                    <a:pt x="16204" y="89446"/>
                  </a:lnTo>
                  <a:lnTo>
                    <a:pt x="0" y="68921"/>
                  </a:lnTo>
                  <a:lnTo>
                    <a:pt x="13049" y="48396"/>
                  </a:lnTo>
                  <a:lnTo>
                    <a:pt x="22942" y="29970"/>
                  </a:lnTo>
                  <a:lnTo>
                    <a:pt x="40341" y="8396"/>
                  </a:lnTo>
                  <a:lnTo>
                    <a:pt x="50234" y="2448"/>
                  </a:lnTo>
                  <a:lnTo>
                    <a:pt x="58933" y="0"/>
                  </a:lnTo>
                  <a:lnTo>
                    <a:pt x="69594" y="816"/>
                  </a:lnTo>
                  <a:lnTo>
                    <a:pt x="81449" y="8396"/>
                  </a:lnTo>
                  <a:close/>
                </a:path>
              </a:pathLst>
            </a:custGeom>
            <a:solidFill>
              <a:srgbClr val="42432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0" name="Google Shape;290;p22"/>
            <p:cNvSpPr/>
            <p:nvPr/>
          </p:nvSpPr>
          <p:spPr>
            <a:xfrm>
              <a:off x="2895600" y="3363912"/>
              <a:ext cx="2011362" cy="1465262"/>
            </a:xfrm>
            <a:custGeom>
              <a:rect b="b" l="l" r="r" t="t"/>
              <a:pathLst>
                <a:path extrusionOk="0" h="120000" w="120000">
                  <a:moveTo>
                    <a:pt x="81452" y="8190"/>
                  </a:moveTo>
                  <a:lnTo>
                    <a:pt x="82967" y="10010"/>
                  </a:lnTo>
                  <a:lnTo>
                    <a:pt x="84293" y="11830"/>
                  </a:lnTo>
                  <a:lnTo>
                    <a:pt x="85808" y="13651"/>
                  </a:lnTo>
                  <a:lnTo>
                    <a:pt x="87324" y="15471"/>
                  </a:lnTo>
                  <a:lnTo>
                    <a:pt x="88839" y="17291"/>
                  </a:lnTo>
                  <a:lnTo>
                    <a:pt x="90355" y="19111"/>
                  </a:lnTo>
                  <a:lnTo>
                    <a:pt x="91775" y="21061"/>
                  </a:lnTo>
                  <a:lnTo>
                    <a:pt x="93291" y="22881"/>
                  </a:lnTo>
                  <a:lnTo>
                    <a:pt x="94143" y="24832"/>
                  </a:lnTo>
                  <a:lnTo>
                    <a:pt x="94996" y="26912"/>
                  </a:lnTo>
                  <a:lnTo>
                    <a:pt x="95848" y="28992"/>
                  </a:lnTo>
                  <a:lnTo>
                    <a:pt x="96606" y="31072"/>
                  </a:lnTo>
                  <a:lnTo>
                    <a:pt x="97458" y="32892"/>
                  </a:lnTo>
                  <a:lnTo>
                    <a:pt x="98310" y="34972"/>
                  </a:lnTo>
                  <a:lnTo>
                    <a:pt x="99163" y="37053"/>
                  </a:lnTo>
                  <a:lnTo>
                    <a:pt x="100110" y="39003"/>
                  </a:lnTo>
                  <a:lnTo>
                    <a:pt x="100299" y="40043"/>
                  </a:lnTo>
                  <a:lnTo>
                    <a:pt x="100489" y="40693"/>
                  </a:lnTo>
                  <a:lnTo>
                    <a:pt x="100773" y="41603"/>
                  </a:lnTo>
                  <a:lnTo>
                    <a:pt x="100962" y="42513"/>
                  </a:lnTo>
                  <a:lnTo>
                    <a:pt x="101341" y="43163"/>
                  </a:lnTo>
                  <a:lnTo>
                    <a:pt x="101436" y="44073"/>
                  </a:lnTo>
                  <a:lnTo>
                    <a:pt x="101815" y="44983"/>
                  </a:lnTo>
                  <a:lnTo>
                    <a:pt x="102004" y="45633"/>
                  </a:lnTo>
                  <a:lnTo>
                    <a:pt x="102194" y="47583"/>
                  </a:lnTo>
                  <a:lnTo>
                    <a:pt x="102478" y="49404"/>
                  </a:lnTo>
                  <a:lnTo>
                    <a:pt x="102667" y="50964"/>
                  </a:lnTo>
                  <a:lnTo>
                    <a:pt x="102951" y="52784"/>
                  </a:lnTo>
                  <a:lnTo>
                    <a:pt x="103141" y="54344"/>
                  </a:lnTo>
                  <a:lnTo>
                    <a:pt x="103520" y="56164"/>
                  </a:lnTo>
                  <a:lnTo>
                    <a:pt x="103614" y="57854"/>
                  </a:lnTo>
                  <a:lnTo>
                    <a:pt x="103804" y="59674"/>
                  </a:lnTo>
                  <a:lnTo>
                    <a:pt x="105603" y="63965"/>
                  </a:lnTo>
                  <a:lnTo>
                    <a:pt x="107308" y="68515"/>
                  </a:lnTo>
                  <a:lnTo>
                    <a:pt x="109013" y="73196"/>
                  </a:lnTo>
                  <a:lnTo>
                    <a:pt x="110623" y="77486"/>
                  </a:lnTo>
                  <a:lnTo>
                    <a:pt x="112328" y="82036"/>
                  </a:lnTo>
                  <a:lnTo>
                    <a:pt x="114127" y="86457"/>
                  </a:lnTo>
                  <a:lnTo>
                    <a:pt x="115832" y="91007"/>
                  </a:lnTo>
                  <a:lnTo>
                    <a:pt x="117442" y="95557"/>
                  </a:lnTo>
                  <a:lnTo>
                    <a:pt x="117821" y="95817"/>
                  </a:lnTo>
                  <a:lnTo>
                    <a:pt x="118105" y="96208"/>
                  </a:lnTo>
                  <a:lnTo>
                    <a:pt x="118484" y="96728"/>
                  </a:lnTo>
                  <a:lnTo>
                    <a:pt x="118674" y="97118"/>
                  </a:lnTo>
                  <a:lnTo>
                    <a:pt x="118958" y="97638"/>
                  </a:lnTo>
                  <a:lnTo>
                    <a:pt x="119337" y="98028"/>
                  </a:lnTo>
                  <a:lnTo>
                    <a:pt x="119621" y="98288"/>
                  </a:lnTo>
                  <a:lnTo>
                    <a:pt x="120000" y="98808"/>
                  </a:lnTo>
                  <a:lnTo>
                    <a:pt x="118011" y="100628"/>
                  </a:lnTo>
                  <a:lnTo>
                    <a:pt x="116022" y="102448"/>
                  </a:lnTo>
                  <a:lnTo>
                    <a:pt x="113938" y="104268"/>
                  </a:lnTo>
                  <a:lnTo>
                    <a:pt x="111949" y="106088"/>
                  </a:lnTo>
                  <a:lnTo>
                    <a:pt x="109960" y="107908"/>
                  </a:lnTo>
                  <a:lnTo>
                    <a:pt x="107971" y="109729"/>
                  </a:lnTo>
                  <a:lnTo>
                    <a:pt x="105793" y="111549"/>
                  </a:lnTo>
                  <a:lnTo>
                    <a:pt x="103804" y="113369"/>
                  </a:lnTo>
                  <a:lnTo>
                    <a:pt x="102288" y="114279"/>
                  </a:lnTo>
                  <a:lnTo>
                    <a:pt x="100678" y="114929"/>
                  </a:lnTo>
                  <a:lnTo>
                    <a:pt x="98973" y="115839"/>
                  </a:lnTo>
                  <a:lnTo>
                    <a:pt x="97363" y="116749"/>
                  </a:lnTo>
                  <a:lnTo>
                    <a:pt x="95659" y="117529"/>
                  </a:lnTo>
                  <a:lnTo>
                    <a:pt x="94143" y="118439"/>
                  </a:lnTo>
                  <a:lnTo>
                    <a:pt x="92438" y="119349"/>
                  </a:lnTo>
                  <a:lnTo>
                    <a:pt x="90828" y="120000"/>
                  </a:lnTo>
                  <a:lnTo>
                    <a:pt x="87513" y="120000"/>
                  </a:lnTo>
                  <a:lnTo>
                    <a:pt x="84198" y="120000"/>
                  </a:lnTo>
                  <a:lnTo>
                    <a:pt x="80789" y="119739"/>
                  </a:lnTo>
                  <a:lnTo>
                    <a:pt x="77474" y="119739"/>
                  </a:lnTo>
                  <a:lnTo>
                    <a:pt x="74159" y="119609"/>
                  </a:lnTo>
                  <a:lnTo>
                    <a:pt x="70655" y="119609"/>
                  </a:lnTo>
                  <a:lnTo>
                    <a:pt x="67340" y="119609"/>
                  </a:lnTo>
                  <a:lnTo>
                    <a:pt x="64025" y="119349"/>
                  </a:lnTo>
                  <a:lnTo>
                    <a:pt x="62509" y="118699"/>
                  </a:lnTo>
                  <a:lnTo>
                    <a:pt x="60994" y="117919"/>
                  </a:lnTo>
                  <a:lnTo>
                    <a:pt x="59289" y="117009"/>
                  </a:lnTo>
                  <a:lnTo>
                    <a:pt x="57868" y="116359"/>
                  </a:lnTo>
                  <a:lnTo>
                    <a:pt x="56353" y="115709"/>
                  </a:lnTo>
                  <a:lnTo>
                    <a:pt x="54648" y="114929"/>
                  </a:lnTo>
                  <a:lnTo>
                    <a:pt x="53133" y="114019"/>
                  </a:lnTo>
                  <a:lnTo>
                    <a:pt x="51712" y="113369"/>
                  </a:lnTo>
                  <a:lnTo>
                    <a:pt x="51049" y="113109"/>
                  </a:lnTo>
                  <a:lnTo>
                    <a:pt x="50197" y="113109"/>
                  </a:lnTo>
                  <a:lnTo>
                    <a:pt x="49534" y="112979"/>
                  </a:lnTo>
                  <a:lnTo>
                    <a:pt x="48871" y="112979"/>
                  </a:lnTo>
                  <a:lnTo>
                    <a:pt x="48018" y="112719"/>
                  </a:lnTo>
                  <a:lnTo>
                    <a:pt x="47355" y="112719"/>
                  </a:lnTo>
                  <a:lnTo>
                    <a:pt x="46692" y="112459"/>
                  </a:lnTo>
                  <a:lnTo>
                    <a:pt x="46029" y="112459"/>
                  </a:lnTo>
                  <a:lnTo>
                    <a:pt x="45367" y="112069"/>
                  </a:lnTo>
                  <a:lnTo>
                    <a:pt x="44798" y="111549"/>
                  </a:lnTo>
                  <a:lnTo>
                    <a:pt x="44325" y="111159"/>
                  </a:lnTo>
                  <a:lnTo>
                    <a:pt x="43851" y="110899"/>
                  </a:lnTo>
                  <a:lnTo>
                    <a:pt x="43188" y="110379"/>
                  </a:lnTo>
                  <a:lnTo>
                    <a:pt x="42715" y="109989"/>
                  </a:lnTo>
                  <a:lnTo>
                    <a:pt x="42146" y="109469"/>
                  </a:lnTo>
                  <a:lnTo>
                    <a:pt x="41483" y="109079"/>
                  </a:lnTo>
                  <a:lnTo>
                    <a:pt x="40536" y="108559"/>
                  </a:lnTo>
                  <a:lnTo>
                    <a:pt x="39494" y="108169"/>
                  </a:lnTo>
                  <a:lnTo>
                    <a:pt x="38547" y="107648"/>
                  </a:lnTo>
                  <a:lnTo>
                    <a:pt x="37505" y="107258"/>
                  </a:lnTo>
                  <a:lnTo>
                    <a:pt x="36464" y="106998"/>
                  </a:lnTo>
                  <a:lnTo>
                    <a:pt x="35516" y="106478"/>
                  </a:lnTo>
                  <a:lnTo>
                    <a:pt x="34475" y="106088"/>
                  </a:lnTo>
                  <a:lnTo>
                    <a:pt x="33528" y="105568"/>
                  </a:lnTo>
                  <a:lnTo>
                    <a:pt x="31349" y="103488"/>
                  </a:lnTo>
                  <a:lnTo>
                    <a:pt x="29171" y="101538"/>
                  </a:lnTo>
                  <a:lnTo>
                    <a:pt x="26992" y="99458"/>
                  </a:lnTo>
                  <a:lnTo>
                    <a:pt x="24814" y="97638"/>
                  </a:lnTo>
                  <a:lnTo>
                    <a:pt x="22730" y="95557"/>
                  </a:lnTo>
                  <a:lnTo>
                    <a:pt x="20552" y="93477"/>
                  </a:lnTo>
                  <a:lnTo>
                    <a:pt x="18374" y="91397"/>
                  </a:lnTo>
                  <a:lnTo>
                    <a:pt x="16195" y="89317"/>
                  </a:lnTo>
                  <a:lnTo>
                    <a:pt x="14206" y="86847"/>
                  </a:lnTo>
                  <a:lnTo>
                    <a:pt x="12028" y="84377"/>
                  </a:lnTo>
                  <a:lnTo>
                    <a:pt x="10039" y="81776"/>
                  </a:lnTo>
                  <a:lnTo>
                    <a:pt x="8050" y="79306"/>
                  </a:lnTo>
                  <a:lnTo>
                    <a:pt x="6061" y="76576"/>
                  </a:lnTo>
                  <a:lnTo>
                    <a:pt x="4072" y="74106"/>
                  </a:lnTo>
                  <a:lnTo>
                    <a:pt x="1988" y="71505"/>
                  </a:lnTo>
                  <a:lnTo>
                    <a:pt x="0" y="69035"/>
                  </a:lnTo>
                  <a:lnTo>
                    <a:pt x="1515" y="66305"/>
                  </a:lnTo>
                  <a:lnTo>
                    <a:pt x="3220" y="63705"/>
                  </a:lnTo>
                  <a:lnTo>
                    <a:pt x="4830" y="61235"/>
                  </a:lnTo>
                  <a:lnTo>
                    <a:pt x="6535" y="58764"/>
                  </a:lnTo>
                  <a:lnTo>
                    <a:pt x="8145" y="56164"/>
                  </a:lnTo>
                  <a:lnTo>
                    <a:pt x="9660" y="53434"/>
                  </a:lnTo>
                  <a:lnTo>
                    <a:pt x="11365" y="50964"/>
                  </a:lnTo>
                  <a:lnTo>
                    <a:pt x="12975" y="48494"/>
                  </a:lnTo>
                  <a:lnTo>
                    <a:pt x="14206" y="46153"/>
                  </a:lnTo>
                  <a:lnTo>
                    <a:pt x="15532" y="43683"/>
                  </a:lnTo>
                  <a:lnTo>
                    <a:pt x="16669" y="41343"/>
                  </a:lnTo>
                  <a:lnTo>
                    <a:pt x="17995" y="39003"/>
                  </a:lnTo>
                  <a:lnTo>
                    <a:pt x="19226" y="36793"/>
                  </a:lnTo>
                  <a:lnTo>
                    <a:pt x="20552" y="34452"/>
                  </a:lnTo>
                  <a:lnTo>
                    <a:pt x="21689" y="31982"/>
                  </a:lnTo>
                  <a:lnTo>
                    <a:pt x="23014" y="29642"/>
                  </a:lnTo>
                  <a:lnTo>
                    <a:pt x="25193" y="26912"/>
                  </a:lnTo>
                  <a:lnTo>
                    <a:pt x="27371" y="24442"/>
                  </a:lnTo>
                  <a:lnTo>
                    <a:pt x="29550" y="21711"/>
                  </a:lnTo>
                  <a:lnTo>
                    <a:pt x="31633" y="18981"/>
                  </a:lnTo>
                  <a:lnTo>
                    <a:pt x="33812" y="16381"/>
                  </a:lnTo>
                  <a:lnTo>
                    <a:pt x="35990" y="13651"/>
                  </a:lnTo>
                  <a:lnTo>
                    <a:pt x="38168" y="10920"/>
                  </a:lnTo>
                  <a:lnTo>
                    <a:pt x="40347" y="8190"/>
                  </a:lnTo>
                  <a:lnTo>
                    <a:pt x="41673" y="7540"/>
                  </a:lnTo>
                  <a:lnTo>
                    <a:pt x="42809" y="6890"/>
                  </a:lnTo>
                  <a:lnTo>
                    <a:pt x="44041" y="6110"/>
                  </a:lnTo>
                  <a:lnTo>
                    <a:pt x="45367" y="5200"/>
                  </a:lnTo>
                  <a:lnTo>
                    <a:pt x="46503" y="4550"/>
                  </a:lnTo>
                  <a:lnTo>
                    <a:pt x="47829" y="3900"/>
                  </a:lnTo>
                  <a:lnTo>
                    <a:pt x="48966" y="2990"/>
                  </a:lnTo>
                  <a:lnTo>
                    <a:pt x="50292" y="2210"/>
                  </a:lnTo>
                  <a:lnTo>
                    <a:pt x="51333" y="2080"/>
                  </a:lnTo>
                  <a:lnTo>
                    <a:pt x="52470" y="1820"/>
                  </a:lnTo>
                  <a:lnTo>
                    <a:pt x="53512" y="1300"/>
                  </a:lnTo>
                  <a:lnTo>
                    <a:pt x="54648" y="1170"/>
                  </a:lnTo>
                  <a:lnTo>
                    <a:pt x="55690" y="910"/>
                  </a:lnTo>
                  <a:lnTo>
                    <a:pt x="56827" y="390"/>
                  </a:lnTo>
                  <a:lnTo>
                    <a:pt x="57868" y="130"/>
                  </a:lnTo>
                  <a:lnTo>
                    <a:pt x="59005" y="0"/>
                  </a:lnTo>
                  <a:lnTo>
                    <a:pt x="60331" y="0"/>
                  </a:lnTo>
                  <a:lnTo>
                    <a:pt x="61657" y="0"/>
                  </a:lnTo>
                  <a:lnTo>
                    <a:pt x="62983" y="130"/>
                  </a:lnTo>
                  <a:lnTo>
                    <a:pt x="64309" y="130"/>
                  </a:lnTo>
                  <a:lnTo>
                    <a:pt x="65635" y="390"/>
                  </a:lnTo>
                  <a:lnTo>
                    <a:pt x="66961" y="390"/>
                  </a:lnTo>
                  <a:lnTo>
                    <a:pt x="68287" y="390"/>
                  </a:lnTo>
                  <a:lnTo>
                    <a:pt x="69707" y="650"/>
                  </a:lnTo>
                  <a:lnTo>
                    <a:pt x="71128" y="1560"/>
                  </a:lnTo>
                  <a:lnTo>
                    <a:pt x="72454" y="2470"/>
                  </a:lnTo>
                  <a:lnTo>
                    <a:pt x="73970" y="3380"/>
                  </a:lnTo>
                  <a:lnTo>
                    <a:pt x="75485" y="4550"/>
                  </a:lnTo>
                  <a:lnTo>
                    <a:pt x="77000" y="5460"/>
                  </a:lnTo>
                  <a:lnTo>
                    <a:pt x="78516" y="6370"/>
                  </a:lnTo>
                  <a:lnTo>
                    <a:pt x="80031" y="7280"/>
                  </a:lnTo>
                  <a:lnTo>
                    <a:pt x="81452" y="8190"/>
                  </a:lnTo>
                  <a:close/>
                </a:path>
              </a:pathLst>
            </a:custGeom>
            <a:solidFill>
              <a:srgbClr val="4B4C2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1" name="Google Shape;291;p22"/>
            <p:cNvSpPr/>
            <p:nvPr/>
          </p:nvSpPr>
          <p:spPr>
            <a:xfrm>
              <a:off x="3008312" y="3444875"/>
              <a:ext cx="1785937" cy="1303337"/>
            </a:xfrm>
            <a:custGeom>
              <a:rect b="b" l="l" r="r" t="t"/>
              <a:pathLst>
                <a:path extrusionOk="0" h="120000" w="120000">
                  <a:moveTo>
                    <a:pt x="81386" y="8185"/>
                  </a:moveTo>
                  <a:lnTo>
                    <a:pt x="82880" y="10231"/>
                  </a:lnTo>
                  <a:lnTo>
                    <a:pt x="84373" y="11985"/>
                  </a:lnTo>
                  <a:lnTo>
                    <a:pt x="85866" y="13885"/>
                  </a:lnTo>
                  <a:lnTo>
                    <a:pt x="87360" y="15639"/>
                  </a:lnTo>
                  <a:lnTo>
                    <a:pt x="88853" y="17393"/>
                  </a:lnTo>
                  <a:lnTo>
                    <a:pt x="90346" y="19293"/>
                  </a:lnTo>
                  <a:lnTo>
                    <a:pt x="91946" y="21047"/>
                  </a:lnTo>
                  <a:lnTo>
                    <a:pt x="93440" y="22801"/>
                  </a:lnTo>
                  <a:lnTo>
                    <a:pt x="94186" y="24847"/>
                  </a:lnTo>
                  <a:lnTo>
                    <a:pt x="95040" y="26894"/>
                  </a:lnTo>
                  <a:lnTo>
                    <a:pt x="95786" y="28940"/>
                  </a:lnTo>
                  <a:lnTo>
                    <a:pt x="96746" y="31132"/>
                  </a:lnTo>
                  <a:lnTo>
                    <a:pt x="97493" y="33179"/>
                  </a:lnTo>
                  <a:lnTo>
                    <a:pt x="98453" y="34933"/>
                  </a:lnTo>
                  <a:lnTo>
                    <a:pt x="99200" y="36979"/>
                  </a:lnTo>
                  <a:lnTo>
                    <a:pt x="100160" y="39025"/>
                  </a:lnTo>
                  <a:lnTo>
                    <a:pt x="100373" y="39756"/>
                  </a:lnTo>
                  <a:lnTo>
                    <a:pt x="100480" y="40779"/>
                  </a:lnTo>
                  <a:lnTo>
                    <a:pt x="100906" y="41656"/>
                  </a:lnTo>
                  <a:lnTo>
                    <a:pt x="101120" y="42387"/>
                  </a:lnTo>
                  <a:lnTo>
                    <a:pt x="101226" y="43410"/>
                  </a:lnTo>
                  <a:lnTo>
                    <a:pt x="101440" y="44141"/>
                  </a:lnTo>
                  <a:lnTo>
                    <a:pt x="101866" y="45018"/>
                  </a:lnTo>
                  <a:lnTo>
                    <a:pt x="102080" y="45749"/>
                  </a:lnTo>
                  <a:lnTo>
                    <a:pt x="102186" y="47503"/>
                  </a:lnTo>
                  <a:lnTo>
                    <a:pt x="102613" y="49257"/>
                  </a:lnTo>
                  <a:lnTo>
                    <a:pt x="102826" y="50864"/>
                  </a:lnTo>
                  <a:lnTo>
                    <a:pt x="102933" y="52618"/>
                  </a:lnTo>
                  <a:lnTo>
                    <a:pt x="103146" y="54518"/>
                  </a:lnTo>
                  <a:lnTo>
                    <a:pt x="103573" y="56272"/>
                  </a:lnTo>
                  <a:lnTo>
                    <a:pt x="103680" y="57734"/>
                  </a:lnTo>
                  <a:lnTo>
                    <a:pt x="103893" y="59634"/>
                  </a:lnTo>
                  <a:lnTo>
                    <a:pt x="105600" y="64019"/>
                  </a:lnTo>
                  <a:lnTo>
                    <a:pt x="107306" y="68550"/>
                  </a:lnTo>
                  <a:lnTo>
                    <a:pt x="109013" y="72935"/>
                  </a:lnTo>
                  <a:lnTo>
                    <a:pt x="110613" y="77612"/>
                  </a:lnTo>
                  <a:lnTo>
                    <a:pt x="112320" y="81997"/>
                  </a:lnTo>
                  <a:lnTo>
                    <a:pt x="114240" y="86528"/>
                  </a:lnTo>
                  <a:lnTo>
                    <a:pt x="115946" y="90913"/>
                  </a:lnTo>
                  <a:lnTo>
                    <a:pt x="117653" y="95298"/>
                  </a:lnTo>
                  <a:lnTo>
                    <a:pt x="117760" y="95883"/>
                  </a:lnTo>
                  <a:lnTo>
                    <a:pt x="118186" y="96321"/>
                  </a:lnTo>
                  <a:lnTo>
                    <a:pt x="118506" y="96613"/>
                  </a:lnTo>
                  <a:lnTo>
                    <a:pt x="118720" y="97198"/>
                  </a:lnTo>
                  <a:lnTo>
                    <a:pt x="119146" y="97637"/>
                  </a:lnTo>
                  <a:lnTo>
                    <a:pt x="119466" y="97929"/>
                  </a:lnTo>
                  <a:lnTo>
                    <a:pt x="119680" y="98367"/>
                  </a:lnTo>
                  <a:lnTo>
                    <a:pt x="120000" y="98660"/>
                  </a:lnTo>
                  <a:lnTo>
                    <a:pt x="117973" y="100706"/>
                  </a:lnTo>
                  <a:lnTo>
                    <a:pt x="115946" y="102606"/>
                  </a:lnTo>
                  <a:lnTo>
                    <a:pt x="114026" y="104360"/>
                  </a:lnTo>
                  <a:lnTo>
                    <a:pt x="112000" y="106114"/>
                  </a:lnTo>
                  <a:lnTo>
                    <a:pt x="109866" y="107868"/>
                  </a:lnTo>
                  <a:lnTo>
                    <a:pt x="108053" y="109768"/>
                  </a:lnTo>
                  <a:lnTo>
                    <a:pt x="105920" y="111522"/>
                  </a:lnTo>
                  <a:lnTo>
                    <a:pt x="103893" y="113276"/>
                  </a:lnTo>
                  <a:lnTo>
                    <a:pt x="102186" y="114153"/>
                  </a:lnTo>
                  <a:lnTo>
                    <a:pt x="100693" y="115176"/>
                  </a:lnTo>
                  <a:lnTo>
                    <a:pt x="98986" y="115907"/>
                  </a:lnTo>
                  <a:lnTo>
                    <a:pt x="97386" y="116638"/>
                  </a:lnTo>
                  <a:lnTo>
                    <a:pt x="95786" y="117515"/>
                  </a:lnTo>
                  <a:lnTo>
                    <a:pt x="94186" y="118538"/>
                  </a:lnTo>
                  <a:lnTo>
                    <a:pt x="92480" y="119269"/>
                  </a:lnTo>
                  <a:lnTo>
                    <a:pt x="90773" y="120000"/>
                  </a:lnTo>
                  <a:lnTo>
                    <a:pt x="87573" y="120000"/>
                  </a:lnTo>
                  <a:lnTo>
                    <a:pt x="84160" y="119707"/>
                  </a:lnTo>
                  <a:lnTo>
                    <a:pt x="80853" y="119707"/>
                  </a:lnTo>
                  <a:lnTo>
                    <a:pt x="77440" y="119707"/>
                  </a:lnTo>
                  <a:lnTo>
                    <a:pt x="74026" y="119561"/>
                  </a:lnTo>
                  <a:lnTo>
                    <a:pt x="70720" y="119561"/>
                  </a:lnTo>
                  <a:lnTo>
                    <a:pt x="67306" y="119561"/>
                  </a:lnTo>
                  <a:lnTo>
                    <a:pt x="63893" y="119269"/>
                  </a:lnTo>
                  <a:lnTo>
                    <a:pt x="62400" y="118538"/>
                  </a:lnTo>
                  <a:lnTo>
                    <a:pt x="60906" y="117661"/>
                  </a:lnTo>
                  <a:lnTo>
                    <a:pt x="59413" y="117222"/>
                  </a:lnTo>
                  <a:lnTo>
                    <a:pt x="57706" y="116345"/>
                  </a:lnTo>
                  <a:lnTo>
                    <a:pt x="56213" y="115615"/>
                  </a:lnTo>
                  <a:lnTo>
                    <a:pt x="54720" y="114884"/>
                  </a:lnTo>
                  <a:lnTo>
                    <a:pt x="53226" y="114153"/>
                  </a:lnTo>
                  <a:lnTo>
                    <a:pt x="51520" y="113276"/>
                  </a:lnTo>
                  <a:lnTo>
                    <a:pt x="50986" y="113276"/>
                  </a:lnTo>
                  <a:lnTo>
                    <a:pt x="50240" y="113130"/>
                  </a:lnTo>
                  <a:lnTo>
                    <a:pt x="49493" y="113130"/>
                  </a:lnTo>
                  <a:lnTo>
                    <a:pt x="48746" y="112838"/>
                  </a:lnTo>
                  <a:lnTo>
                    <a:pt x="48000" y="112838"/>
                  </a:lnTo>
                  <a:lnTo>
                    <a:pt x="47466" y="112545"/>
                  </a:lnTo>
                  <a:lnTo>
                    <a:pt x="46720" y="112545"/>
                  </a:lnTo>
                  <a:lnTo>
                    <a:pt x="45973" y="112253"/>
                  </a:lnTo>
                  <a:lnTo>
                    <a:pt x="45333" y="112107"/>
                  </a:lnTo>
                  <a:lnTo>
                    <a:pt x="44800" y="111522"/>
                  </a:lnTo>
                  <a:lnTo>
                    <a:pt x="44266" y="111230"/>
                  </a:lnTo>
                  <a:lnTo>
                    <a:pt x="43626" y="110791"/>
                  </a:lnTo>
                  <a:lnTo>
                    <a:pt x="43093" y="110207"/>
                  </a:lnTo>
                  <a:lnTo>
                    <a:pt x="42773" y="110060"/>
                  </a:lnTo>
                  <a:lnTo>
                    <a:pt x="42133" y="109476"/>
                  </a:lnTo>
                  <a:lnTo>
                    <a:pt x="41600" y="108891"/>
                  </a:lnTo>
                  <a:lnTo>
                    <a:pt x="40533" y="108745"/>
                  </a:lnTo>
                  <a:lnTo>
                    <a:pt x="39573" y="108160"/>
                  </a:lnTo>
                  <a:lnTo>
                    <a:pt x="38613" y="107722"/>
                  </a:lnTo>
                  <a:lnTo>
                    <a:pt x="37440" y="107137"/>
                  </a:lnTo>
                  <a:lnTo>
                    <a:pt x="36586" y="106845"/>
                  </a:lnTo>
                  <a:lnTo>
                    <a:pt x="35626" y="106406"/>
                  </a:lnTo>
                  <a:lnTo>
                    <a:pt x="34453" y="105822"/>
                  </a:lnTo>
                  <a:lnTo>
                    <a:pt x="33493" y="105676"/>
                  </a:lnTo>
                  <a:lnTo>
                    <a:pt x="31253" y="103629"/>
                  </a:lnTo>
                  <a:lnTo>
                    <a:pt x="29226" y="101437"/>
                  </a:lnTo>
                  <a:lnTo>
                    <a:pt x="26986" y="99390"/>
                  </a:lnTo>
                  <a:lnTo>
                    <a:pt x="24746" y="97344"/>
                  </a:lnTo>
                  <a:lnTo>
                    <a:pt x="22613" y="95590"/>
                  </a:lnTo>
                  <a:lnTo>
                    <a:pt x="20373" y="93544"/>
                  </a:lnTo>
                  <a:lnTo>
                    <a:pt x="18346" y="91498"/>
                  </a:lnTo>
                  <a:lnTo>
                    <a:pt x="16106" y="89451"/>
                  </a:lnTo>
                  <a:lnTo>
                    <a:pt x="14080" y="86820"/>
                  </a:lnTo>
                  <a:lnTo>
                    <a:pt x="11946" y="84336"/>
                  </a:lnTo>
                  <a:lnTo>
                    <a:pt x="10133" y="81705"/>
                  </a:lnTo>
                  <a:lnTo>
                    <a:pt x="8000" y="79074"/>
                  </a:lnTo>
                  <a:lnTo>
                    <a:pt x="5973" y="76589"/>
                  </a:lnTo>
                  <a:lnTo>
                    <a:pt x="3946" y="73958"/>
                  </a:lnTo>
                  <a:lnTo>
                    <a:pt x="1813" y="71473"/>
                  </a:lnTo>
                  <a:lnTo>
                    <a:pt x="0" y="68842"/>
                  </a:lnTo>
                  <a:lnTo>
                    <a:pt x="1493" y="66358"/>
                  </a:lnTo>
                  <a:lnTo>
                    <a:pt x="3200" y="63727"/>
                  </a:lnTo>
                  <a:lnTo>
                    <a:pt x="4800" y="61096"/>
                  </a:lnTo>
                  <a:lnTo>
                    <a:pt x="6293" y="58611"/>
                  </a:lnTo>
                  <a:lnTo>
                    <a:pt x="8000" y="55980"/>
                  </a:lnTo>
                  <a:lnTo>
                    <a:pt x="9706" y="53495"/>
                  </a:lnTo>
                  <a:lnTo>
                    <a:pt x="11413" y="50864"/>
                  </a:lnTo>
                  <a:lnTo>
                    <a:pt x="12906" y="48233"/>
                  </a:lnTo>
                  <a:lnTo>
                    <a:pt x="14186" y="46041"/>
                  </a:lnTo>
                  <a:lnTo>
                    <a:pt x="15573" y="43702"/>
                  </a:lnTo>
                  <a:lnTo>
                    <a:pt x="16640" y="41364"/>
                  </a:lnTo>
                  <a:lnTo>
                    <a:pt x="18026" y="39025"/>
                  </a:lnTo>
                  <a:lnTo>
                    <a:pt x="19093" y="36686"/>
                  </a:lnTo>
                  <a:lnTo>
                    <a:pt x="20373" y="34348"/>
                  </a:lnTo>
                  <a:lnTo>
                    <a:pt x="21760" y="32155"/>
                  </a:lnTo>
                  <a:lnTo>
                    <a:pt x="22826" y="29817"/>
                  </a:lnTo>
                  <a:lnTo>
                    <a:pt x="25066" y="26894"/>
                  </a:lnTo>
                  <a:lnTo>
                    <a:pt x="27306" y="24409"/>
                  </a:lnTo>
                  <a:lnTo>
                    <a:pt x="29440" y="21778"/>
                  </a:lnTo>
                  <a:lnTo>
                    <a:pt x="31680" y="19001"/>
                  </a:lnTo>
                  <a:lnTo>
                    <a:pt x="33706" y="16370"/>
                  </a:lnTo>
                  <a:lnTo>
                    <a:pt x="35946" y="13593"/>
                  </a:lnTo>
                  <a:lnTo>
                    <a:pt x="38186" y="10962"/>
                  </a:lnTo>
                  <a:lnTo>
                    <a:pt x="40320" y="8185"/>
                  </a:lnTo>
                  <a:lnTo>
                    <a:pt x="41600" y="7746"/>
                  </a:lnTo>
                  <a:lnTo>
                    <a:pt x="42773" y="6869"/>
                  </a:lnTo>
                  <a:lnTo>
                    <a:pt x="44053" y="6138"/>
                  </a:lnTo>
                  <a:lnTo>
                    <a:pt x="45333" y="5408"/>
                  </a:lnTo>
                  <a:lnTo>
                    <a:pt x="46506" y="4531"/>
                  </a:lnTo>
                  <a:lnTo>
                    <a:pt x="47786" y="3800"/>
                  </a:lnTo>
                  <a:lnTo>
                    <a:pt x="49066" y="3069"/>
                  </a:lnTo>
                  <a:lnTo>
                    <a:pt x="50240" y="2338"/>
                  </a:lnTo>
                  <a:lnTo>
                    <a:pt x="51413" y="2046"/>
                  </a:lnTo>
                  <a:lnTo>
                    <a:pt x="52480" y="1753"/>
                  </a:lnTo>
                  <a:lnTo>
                    <a:pt x="53653" y="1461"/>
                  </a:lnTo>
                  <a:lnTo>
                    <a:pt x="54506" y="1315"/>
                  </a:lnTo>
                  <a:lnTo>
                    <a:pt x="55680" y="730"/>
                  </a:lnTo>
                  <a:lnTo>
                    <a:pt x="56853" y="438"/>
                  </a:lnTo>
                  <a:lnTo>
                    <a:pt x="57920" y="292"/>
                  </a:lnTo>
                  <a:lnTo>
                    <a:pt x="59093" y="0"/>
                  </a:lnTo>
                  <a:lnTo>
                    <a:pt x="60373" y="0"/>
                  </a:lnTo>
                  <a:lnTo>
                    <a:pt x="61653" y="292"/>
                  </a:lnTo>
                  <a:lnTo>
                    <a:pt x="63040" y="292"/>
                  </a:lnTo>
                  <a:lnTo>
                    <a:pt x="64320" y="292"/>
                  </a:lnTo>
                  <a:lnTo>
                    <a:pt x="65600" y="438"/>
                  </a:lnTo>
                  <a:lnTo>
                    <a:pt x="66986" y="438"/>
                  </a:lnTo>
                  <a:lnTo>
                    <a:pt x="68266" y="438"/>
                  </a:lnTo>
                  <a:lnTo>
                    <a:pt x="69546" y="730"/>
                  </a:lnTo>
                  <a:lnTo>
                    <a:pt x="71040" y="1461"/>
                  </a:lnTo>
                  <a:lnTo>
                    <a:pt x="72533" y="2484"/>
                  </a:lnTo>
                  <a:lnTo>
                    <a:pt x="74026" y="3507"/>
                  </a:lnTo>
                  <a:lnTo>
                    <a:pt x="75520" y="4531"/>
                  </a:lnTo>
                  <a:lnTo>
                    <a:pt x="77120" y="5408"/>
                  </a:lnTo>
                  <a:lnTo>
                    <a:pt x="78613" y="6431"/>
                  </a:lnTo>
                  <a:lnTo>
                    <a:pt x="79893" y="7454"/>
                  </a:lnTo>
                  <a:lnTo>
                    <a:pt x="81386" y="8185"/>
                  </a:lnTo>
                  <a:close/>
                </a:path>
              </a:pathLst>
            </a:custGeom>
            <a:solidFill>
              <a:srgbClr val="54553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2" name="Google Shape;292;p22"/>
            <p:cNvSpPr/>
            <p:nvPr/>
          </p:nvSpPr>
          <p:spPr>
            <a:xfrm>
              <a:off x="3119437" y="3525837"/>
              <a:ext cx="1563687" cy="1141412"/>
            </a:xfrm>
            <a:custGeom>
              <a:rect b="b" l="l" r="r" t="t"/>
              <a:pathLst>
                <a:path extrusionOk="0" h="120000" w="120000">
                  <a:moveTo>
                    <a:pt x="81380" y="8511"/>
                  </a:moveTo>
                  <a:lnTo>
                    <a:pt x="82964" y="10180"/>
                  </a:lnTo>
                  <a:lnTo>
                    <a:pt x="84426" y="12016"/>
                  </a:lnTo>
                  <a:lnTo>
                    <a:pt x="85888" y="13685"/>
                  </a:lnTo>
                  <a:lnTo>
                    <a:pt x="87472" y="15521"/>
                  </a:lnTo>
                  <a:lnTo>
                    <a:pt x="88934" y="17524"/>
                  </a:lnTo>
                  <a:lnTo>
                    <a:pt x="90274" y="19360"/>
                  </a:lnTo>
                  <a:lnTo>
                    <a:pt x="91736" y="21029"/>
                  </a:lnTo>
                  <a:lnTo>
                    <a:pt x="93197" y="22865"/>
                  </a:lnTo>
                  <a:lnTo>
                    <a:pt x="94050" y="24867"/>
                  </a:lnTo>
                  <a:lnTo>
                    <a:pt x="94903" y="27037"/>
                  </a:lnTo>
                  <a:lnTo>
                    <a:pt x="95756" y="29040"/>
                  </a:lnTo>
                  <a:lnTo>
                    <a:pt x="96609" y="31043"/>
                  </a:lnTo>
                  <a:lnTo>
                    <a:pt x="97461" y="33045"/>
                  </a:lnTo>
                  <a:lnTo>
                    <a:pt x="98314" y="35215"/>
                  </a:lnTo>
                  <a:lnTo>
                    <a:pt x="99167" y="36884"/>
                  </a:lnTo>
                  <a:lnTo>
                    <a:pt x="100020" y="39054"/>
                  </a:lnTo>
                  <a:lnTo>
                    <a:pt x="100263" y="39888"/>
                  </a:lnTo>
                  <a:lnTo>
                    <a:pt x="100507" y="40723"/>
                  </a:lnTo>
                  <a:lnTo>
                    <a:pt x="100751" y="41557"/>
                  </a:lnTo>
                  <a:lnTo>
                    <a:pt x="100873" y="42559"/>
                  </a:lnTo>
                  <a:lnTo>
                    <a:pt x="101360" y="43393"/>
                  </a:lnTo>
                  <a:lnTo>
                    <a:pt x="101604" y="44228"/>
                  </a:lnTo>
                  <a:lnTo>
                    <a:pt x="101725" y="44895"/>
                  </a:lnTo>
                  <a:lnTo>
                    <a:pt x="101969" y="45730"/>
                  </a:lnTo>
                  <a:lnTo>
                    <a:pt x="102213" y="47566"/>
                  </a:lnTo>
                  <a:lnTo>
                    <a:pt x="102456" y="49235"/>
                  </a:lnTo>
                  <a:lnTo>
                    <a:pt x="102700" y="51070"/>
                  </a:lnTo>
                  <a:lnTo>
                    <a:pt x="102822" y="52739"/>
                  </a:lnTo>
                  <a:lnTo>
                    <a:pt x="103065" y="54575"/>
                  </a:lnTo>
                  <a:lnTo>
                    <a:pt x="103553" y="56077"/>
                  </a:lnTo>
                  <a:lnTo>
                    <a:pt x="103675" y="57746"/>
                  </a:lnTo>
                  <a:lnTo>
                    <a:pt x="103918" y="59582"/>
                  </a:lnTo>
                  <a:lnTo>
                    <a:pt x="105624" y="63922"/>
                  </a:lnTo>
                  <a:lnTo>
                    <a:pt x="107329" y="68595"/>
                  </a:lnTo>
                  <a:lnTo>
                    <a:pt x="109035" y="73101"/>
                  </a:lnTo>
                  <a:lnTo>
                    <a:pt x="110741" y="77440"/>
                  </a:lnTo>
                  <a:lnTo>
                    <a:pt x="112446" y="81780"/>
                  </a:lnTo>
                  <a:lnTo>
                    <a:pt x="114030" y="86620"/>
                  </a:lnTo>
                  <a:lnTo>
                    <a:pt x="115736" y="90959"/>
                  </a:lnTo>
                  <a:lnTo>
                    <a:pt x="117441" y="95299"/>
                  </a:lnTo>
                  <a:lnTo>
                    <a:pt x="117807" y="95966"/>
                  </a:lnTo>
                  <a:lnTo>
                    <a:pt x="118050" y="96300"/>
                  </a:lnTo>
                  <a:lnTo>
                    <a:pt x="118538" y="96467"/>
                  </a:lnTo>
                  <a:lnTo>
                    <a:pt x="118659" y="97134"/>
                  </a:lnTo>
                  <a:lnTo>
                    <a:pt x="118903" y="97468"/>
                  </a:lnTo>
                  <a:lnTo>
                    <a:pt x="119390" y="97969"/>
                  </a:lnTo>
                  <a:lnTo>
                    <a:pt x="119512" y="98303"/>
                  </a:lnTo>
                  <a:lnTo>
                    <a:pt x="120000" y="98803"/>
                  </a:lnTo>
                  <a:lnTo>
                    <a:pt x="117807" y="100639"/>
                  </a:lnTo>
                  <a:lnTo>
                    <a:pt x="115979" y="102475"/>
                  </a:lnTo>
                  <a:lnTo>
                    <a:pt x="114030" y="104144"/>
                  </a:lnTo>
                  <a:lnTo>
                    <a:pt x="111837" y="105980"/>
                  </a:lnTo>
                  <a:lnTo>
                    <a:pt x="109888" y="107983"/>
                  </a:lnTo>
                  <a:lnTo>
                    <a:pt x="108060" y="109819"/>
                  </a:lnTo>
                  <a:lnTo>
                    <a:pt x="105868" y="111488"/>
                  </a:lnTo>
                  <a:lnTo>
                    <a:pt x="103918" y="113324"/>
                  </a:lnTo>
                  <a:lnTo>
                    <a:pt x="102213" y="114158"/>
                  </a:lnTo>
                  <a:lnTo>
                    <a:pt x="100751" y="114993"/>
                  </a:lnTo>
                  <a:lnTo>
                    <a:pt x="99045" y="115827"/>
                  </a:lnTo>
                  <a:lnTo>
                    <a:pt x="97340" y="116828"/>
                  </a:lnTo>
                  <a:lnTo>
                    <a:pt x="95756" y="117329"/>
                  </a:lnTo>
                  <a:lnTo>
                    <a:pt x="94050" y="118331"/>
                  </a:lnTo>
                  <a:lnTo>
                    <a:pt x="92345" y="119165"/>
                  </a:lnTo>
                  <a:lnTo>
                    <a:pt x="90883" y="120000"/>
                  </a:lnTo>
                  <a:lnTo>
                    <a:pt x="87472" y="120000"/>
                  </a:lnTo>
                  <a:lnTo>
                    <a:pt x="84182" y="119666"/>
                  </a:lnTo>
                  <a:lnTo>
                    <a:pt x="80771" y="119666"/>
                  </a:lnTo>
                  <a:lnTo>
                    <a:pt x="77360" y="119666"/>
                  </a:lnTo>
                  <a:lnTo>
                    <a:pt x="74192" y="119499"/>
                  </a:lnTo>
                  <a:lnTo>
                    <a:pt x="70659" y="119499"/>
                  </a:lnTo>
                  <a:lnTo>
                    <a:pt x="67248" y="119499"/>
                  </a:lnTo>
                  <a:lnTo>
                    <a:pt x="64081" y="119165"/>
                  </a:lnTo>
                  <a:lnTo>
                    <a:pt x="62619" y="118497"/>
                  </a:lnTo>
                  <a:lnTo>
                    <a:pt x="60913" y="117663"/>
                  </a:lnTo>
                  <a:lnTo>
                    <a:pt x="59329" y="117162"/>
                  </a:lnTo>
                  <a:lnTo>
                    <a:pt x="57868" y="116161"/>
                  </a:lnTo>
                  <a:lnTo>
                    <a:pt x="56406" y="115660"/>
                  </a:lnTo>
                  <a:lnTo>
                    <a:pt x="54700" y="114659"/>
                  </a:lnTo>
                  <a:lnTo>
                    <a:pt x="53116" y="114158"/>
                  </a:lnTo>
                  <a:lnTo>
                    <a:pt x="51654" y="113324"/>
                  </a:lnTo>
                  <a:lnTo>
                    <a:pt x="51045" y="113324"/>
                  </a:lnTo>
                  <a:lnTo>
                    <a:pt x="50192" y="112990"/>
                  </a:lnTo>
                  <a:lnTo>
                    <a:pt x="49461" y="112990"/>
                  </a:lnTo>
                  <a:lnTo>
                    <a:pt x="48852" y="112990"/>
                  </a:lnTo>
                  <a:lnTo>
                    <a:pt x="48000" y="112656"/>
                  </a:lnTo>
                  <a:lnTo>
                    <a:pt x="47390" y="112656"/>
                  </a:lnTo>
                  <a:lnTo>
                    <a:pt x="46659" y="112322"/>
                  </a:lnTo>
                  <a:lnTo>
                    <a:pt x="45807" y="112322"/>
                  </a:lnTo>
                  <a:lnTo>
                    <a:pt x="45441" y="111821"/>
                  </a:lnTo>
                  <a:lnTo>
                    <a:pt x="44832" y="111488"/>
                  </a:lnTo>
                  <a:lnTo>
                    <a:pt x="44345" y="111154"/>
                  </a:lnTo>
                  <a:lnTo>
                    <a:pt x="43736" y="110653"/>
                  </a:lnTo>
                  <a:lnTo>
                    <a:pt x="43248" y="110319"/>
                  </a:lnTo>
                  <a:lnTo>
                    <a:pt x="42639" y="109819"/>
                  </a:lnTo>
                  <a:lnTo>
                    <a:pt x="42274" y="109485"/>
                  </a:lnTo>
                  <a:lnTo>
                    <a:pt x="41543" y="108817"/>
                  </a:lnTo>
                  <a:lnTo>
                    <a:pt x="40446" y="108650"/>
                  </a:lnTo>
                  <a:lnTo>
                    <a:pt x="39593" y="107983"/>
                  </a:lnTo>
                  <a:lnTo>
                    <a:pt x="38619" y="107649"/>
                  </a:lnTo>
                  <a:lnTo>
                    <a:pt x="37522" y="107148"/>
                  </a:lnTo>
                  <a:lnTo>
                    <a:pt x="36670" y="106815"/>
                  </a:lnTo>
                  <a:lnTo>
                    <a:pt x="35573" y="106147"/>
                  </a:lnTo>
                  <a:lnTo>
                    <a:pt x="34477" y="105980"/>
                  </a:lnTo>
                  <a:lnTo>
                    <a:pt x="33380" y="105312"/>
                  </a:lnTo>
                  <a:lnTo>
                    <a:pt x="31309" y="103643"/>
                  </a:lnTo>
                  <a:lnTo>
                    <a:pt x="29116" y="101474"/>
                  </a:lnTo>
                  <a:lnTo>
                    <a:pt x="27045" y="99471"/>
                  </a:lnTo>
                  <a:lnTo>
                    <a:pt x="24852" y="97468"/>
                  </a:lnTo>
                  <a:lnTo>
                    <a:pt x="22659" y="95299"/>
                  </a:lnTo>
                  <a:lnTo>
                    <a:pt x="20588" y="93296"/>
                  </a:lnTo>
                  <a:lnTo>
                    <a:pt x="18274" y="91460"/>
                  </a:lnTo>
                  <a:lnTo>
                    <a:pt x="16081" y="89457"/>
                  </a:lnTo>
                  <a:lnTo>
                    <a:pt x="14131" y="86787"/>
                  </a:lnTo>
                  <a:lnTo>
                    <a:pt x="12060" y="84283"/>
                  </a:lnTo>
                  <a:lnTo>
                    <a:pt x="10111" y="81780"/>
                  </a:lnTo>
                  <a:lnTo>
                    <a:pt x="7918" y="79276"/>
                  </a:lnTo>
                  <a:lnTo>
                    <a:pt x="5969" y="76606"/>
                  </a:lnTo>
                  <a:lnTo>
                    <a:pt x="4020" y="73936"/>
                  </a:lnTo>
                  <a:lnTo>
                    <a:pt x="1949" y="71599"/>
                  </a:lnTo>
                  <a:lnTo>
                    <a:pt x="0" y="68929"/>
                  </a:lnTo>
                  <a:lnTo>
                    <a:pt x="1461" y="66258"/>
                  </a:lnTo>
                  <a:lnTo>
                    <a:pt x="3167" y="63922"/>
                  </a:lnTo>
                  <a:lnTo>
                    <a:pt x="4751" y="61251"/>
                  </a:lnTo>
                  <a:lnTo>
                    <a:pt x="6456" y="58748"/>
                  </a:lnTo>
                  <a:lnTo>
                    <a:pt x="8162" y="56077"/>
                  </a:lnTo>
                  <a:lnTo>
                    <a:pt x="9624" y="53741"/>
                  </a:lnTo>
                  <a:lnTo>
                    <a:pt x="11329" y="51070"/>
                  </a:lnTo>
                  <a:lnTo>
                    <a:pt x="13035" y="48400"/>
                  </a:lnTo>
                  <a:lnTo>
                    <a:pt x="14131" y="46063"/>
                  </a:lnTo>
                  <a:lnTo>
                    <a:pt x="15472" y="43727"/>
                  </a:lnTo>
                  <a:lnTo>
                    <a:pt x="16690" y="41390"/>
                  </a:lnTo>
                  <a:lnTo>
                    <a:pt x="18030" y="39054"/>
                  </a:lnTo>
                  <a:lnTo>
                    <a:pt x="19248" y="36717"/>
                  </a:lnTo>
                  <a:lnTo>
                    <a:pt x="20345" y="34381"/>
                  </a:lnTo>
                  <a:lnTo>
                    <a:pt x="21685" y="32211"/>
                  </a:lnTo>
                  <a:lnTo>
                    <a:pt x="22903" y="29874"/>
                  </a:lnTo>
                  <a:lnTo>
                    <a:pt x="25096" y="27037"/>
                  </a:lnTo>
                  <a:lnTo>
                    <a:pt x="27167" y="24367"/>
                  </a:lnTo>
                  <a:lnTo>
                    <a:pt x="29360" y="21696"/>
                  </a:lnTo>
                  <a:lnTo>
                    <a:pt x="31675" y="19026"/>
                  </a:lnTo>
                  <a:lnTo>
                    <a:pt x="33868" y="16356"/>
                  </a:lnTo>
                  <a:lnTo>
                    <a:pt x="36060" y="13685"/>
                  </a:lnTo>
                  <a:lnTo>
                    <a:pt x="38131" y="11182"/>
                  </a:lnTo>
                  <a:lnTo>
                    <a:pt x="40324" y="8511"/>
                  </a:lnTo>
                  <a:lnTo>
                    <a:pt x="41543" y="7510"/>
                  </a:lnTo>
                  <a:lnTo>
                    <a:pt x="42883" y="7009"/>
                  </a:lnTo>
                  <a:lnTo>
                    <a:pt x="44101" y="6175"/>
                  </a:lnTo>
                  <a:lnTo>
                    <a:pt x="45197" y="5173"/>
                  </a:lnTo>
                  <a:lnTo>
                    <a:pt x="46538" y="4673"/>
                  </a:lnTo>
                  <a:lnTo>
                    <a:pt x="47756" y="3838"/>
                  </a:lnTo>
                  <a:lnTo>
                    <a:pt x="49096" y="3171"/>
                  </a:lnTo>
                  <a:lnTo>
                    <a:pt x="50314" y="2336"/>
                  </a:lnTo>
                  <a:lnTo>
                    <a:pt x="51411" y="2002"/>
                  </a:lnTo>
                  <a:lnTo>
                    <a:pt x="52507" y="1668"/>
                  </a:lnTo>
                  <a:lnTo>
                    <a:pt x="53604" y="1502"/>
                  </a:lnTo>
                  <a:lnTo>
                    <a:pt x="54700" y="1168"/>
                  </a:lnTo>
                  <a:lnTo>
                    <a:pt x="55675" y="834"/>
                  </a:lnTo>
                  <a:lnTo>
                    <a:pt x="56771" y="500"/>
                  </a:lnTo>
                  <a:lnTo>
                    <a:pt x="57868" y="333"/>
                  </a:lnTo>
                  <a:lnTo>
                    <a:pt x="58964" y="0"/>
                  </a:lnTo>
                  <a:lnTo>
                    <a:pt x="60182" y="0"/>
                  </a:lnTo>
                  <a:lnTo>
                    <a:pt x="61766" y="333"/>
                  </a:lnTo>
                  <a:lnTo>
                    <a:pt x="62984" y="333"/>
                  </a:lnTo>
                  <a:lnTo>
                    <a:pt x="64324" y="333"/>
                  </a:lnTo>
                  <a:lnTo>
                    <a:pt x="65543" y="500"/>
                  </a:lnTo>
                  <a:lnTo>
                    <a:pt x="66883" y="500"/>
                  </a:lnTo>
                  <a:lnTo>
                    <a:pt x="68345" y="500"/>
                  </a:lnTo>
                  <a:lnTo>
                    <a:pt x="69685" y="834"/>
                  </a:lnTo>
                  <a:lnTo>
                    <a:pt x="71147" y="1668"/>
                  </a:lnTo>
                  <a:lnTo>
                    <a:pt x="72609" y="2670"/>
                  </a:lnTo>
                  <a:lnTo>
                    <a:pt x="74192" y="3504"/>
                  </a:lnTo>
                  <a:lnTo>
                    <a:pt x="75411" y="4673"/>
                  </a:lnTo>
                  <a:lnTo>
                    <a:pt x="76873" y="5507"/>
                  </a:lnTo>
                  <a:lnTo>
                    <a:pt x="78456" y="6342"/>
                  </a:lnTo>
                  <a:lnTo>
                    <a:pt x="79918" y="7343"/>
                  </a:lnTo>
                  <a:lnTo>
                    <a:pt x="81380" y="8511"/>
                  </a:lnTo>
                  <a:close/>
                </a:path>
              </a:pathLst>
            </a:custGeom>
            <a:solidFill>
              <a:srgbClr val="5D5E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3" name="Google Shape;293;p22"/>
            <p:cNvSpPr/>
            <p:nvPr/>
          </p:nvSpPr>
          <p:spPr>
            <a:xfrm>
              <a:off x="3230562" y="3606800"/>
              <a:ext cx="1341437" cy="979487"/>
            </a:xfrm>
            <a:custGeom>
              <a:rect b="b" l="l" r="r" t="t"/>
              <a:pathLst>
                <a:path extrusionOk="0" h="120000" w="120000">
                  <a:moveTo>
                    <a:pt x="81514" y="8557"/>
                  </a:moveTo>
                  <a:lnTo>
                    <a:pt x="82934" y="10307"/>
                  </a:lnTo>
                  <a:lnTo>
                    <a:pt x="84497" y="11863"/>
                  </a:lnTo>
                  <a:lnTo>
                    <a:pt x="85775" y="14003"/>
                  </a:lnTo>
                  <a:lnTo>
                    <a:pt x="87195" y="15753"/>
                  </a:lnTo>
                  <a:lnTo>
                    <a:pt x="88757" y="17309"/>
                  </a:lnTo>
                  <a:lnTo>
                    <a:pt x="90177" y="19448"/>
                  </a:lnTo>
                  <a:lnTo>
                    <a:pt x="91739" y="21199"/>
                  </a:lnTo>
                  <a:lnTo>
                    <a:pt x="93159" y="22949"/>
                  </a:lnTo>
                  <a:lnTo>
                    <a:pt x="94011" y="24894"/>
                  </a:lnTo>
                  <a:lnTo>
                    <a:pt x="95005" y="27034"/>
                  </a:lnTo>
                  <a:lnTo>
                    <a:pt x="95715" y="28978"/>
                  </a:lnTo>
                  <a:lnTo>
                    <a:pt x="96710" y="31118"/>
                  </a:lnTo>
                  <a:lnTo>
                    <a:pt x="97420" y="33063"/>
                  </a:lnTo>
                  <a:lnTo>
                    <a:pt x="98272" y="35202"/>
                  </a:lnTo>
                  <a:lnTo>
                    <a:pt x="99266" y="37147"/>
                  </a:lnTo>
                  <a:lnTo>
                    <a:pt x="99976" y="39286"/>
                  </a:lnTo>
                  <a:lnTo>
                    <a:pt x="100260" y="40064"/>
                  </a:lnTo>
                  <a:lnTo>
                    <a:pt x="100402" y="40648"/>
                  </a:lnTo>
                  <a:lnTo>
                    <a:pt x="100686" y="41620"/>
                  </a:lnTo>
                  <a:lnTo>
                    <a:pt x="100970" y="42398"/>
                  </a:lnTo>
                  <a:lnTo>
                    <a:pt x="101254" y="43371"/>
                  </a:lnTo>
                  <a:lnTo>
                    <a:pt x="101396" y="44149"/>
                  </a:lnTo>
                  <a:lnTo>
                    <a:pt x="101680" y="45121"/>
                  </a:lnTo>
                  <a:lnTo>
                    <a:pt x="101964" y="45705"/>
                  </a:lnTo>
                  <a:lnTo>
                    <a:pt x="102248" y="47455"/>
                  </a:lnTo>
                  <a:lnTo>
                    <a:pt x="102532" y="49205"/>
                  </a:lnTo>
                  <a:lnTo>
                    <a:pt x="102674" y="50956"/>
                  </a:lnTo>
                  <a:lnTo>
                    <a:pt x="102958" y="52706"/>
                  </a:lnTo>
                  <a:lnTo>
                    <a:pt x="103242" y="54262"/>
                  </a:lnTo>
                  <a:lnTo>
                    <a:pt x="103526" y="56012"/>
                  </a:lnTo>
                  <a:lnTo>
                    <a:pt x="103668" y="57763"/>
                  </a:lnTo>
                  <a:lnTo>
                    <a:pt x="103952" y="59513"/>
                  </a:lnTo>
                  <a:lnTo>
                    <a:pt x="105514" y="63987"/>
                  </a:lnTo>
                  <a:lnTo>
                    <a:pt x="107218" y="68654"/>
                  </a:lnTo>
                  <a:lnTo>
                    <a:pt x="108923" y="73128"/>
                  </a:lnTo>
                  <a:lnTo>
                    <a:pt x="110769" y="77601"/>
                  </a:lnTo>
                  <a:lnTo>
                    <a:pt x="112473" y="82074"/>
                  </a:lnTo>
                  <a:lnTo>
                    <a:pt x="113893" y="86547"/>
                  </a:lnTo>
                  <a:lnTo>
                    <a:pt x="115739" y="91021"/>
                  </a:lnTo>
                  <a:lnTo>
                    <a:pt x="117443" y="95299"/>
                  </a:lnTo>
                  <a:lnTo>
                    <a:pt x="117727" y="95688"/>
                  </a:lnTo>
                  <a:lnTo>
                    <a:pt x="118011" y="96077"/>
                  </a:lnTo>
                  <a:lnTo>
                    <a:pt x="118437" y="96661"/>
                  </a:lnTo>
                  <a:lnTo>
                    <a:pt x="118721" y="97050"/>
                  </a:lnTo>
                  <a:lnTo>
                    <a:pt x="119005" y="97439"/>
                  </a:lnTo>
                  <a:lnTo>
                    <a:pt x="119147" y="97828"/>
                  </a:lnTo>
                  <a:lnTo>
                    <a:pt x="119715" y="98217"/>
                  </a:lnTo>
                  <a:lnTo>
                    <a:pt x="120000" y="98800"/>
                  </a:lnTo>
                  <a:lnTo>
                    <a:pt x="118011" y="100551"/>
                  </a:lnTo>
                  <a:lnTo>
                    <a:pt x="116023" y="102301"/>
                  </a:lnTo>
                  <a:lnTo>
                    <a:pt x="113893" y="104246"/>
                  </a:lnTo>
                  <a:lnTo>
                    <a:pt x="111905" y="105996"/>
                  </a:lnTo>
                  <a:lnTo>
                    <a:pt x="109917" y="107747"/>
                  </a:lnTo>
                  <a:lnTo>
                    <a:pt x="107928" y="109692"/>
                  </a:lnTo>
                  <a:lnTo>
                    <a:pt x="105940" y="111442"/>
                  </a:lnTo>
                  <a:lnTo>
                    <a:pt x="103952" y="113192"/>
                  </a:lnTo>
                  <a:lnTo>
                    <a:pt x="102248" y="114165"/>
                  </a:lnTo>
                  <a:lnTo>
                    <a:pt x="100402" y="114943"/>
                  </a:lnTo>
                  <a:lnTo>
                    <a:pt x="98982" y="115915"/>
                  </a:lnTo>
                  <a:lnTo>
                    <a:pt x="97278" y="116693"/>
                  </a:lnTo>
                  <a:lnTo>
                    <a:pt x="95715" y="117277"/>
                  </a:lnTo>
                  <a:lnTo>
                    <a:pt x="94011" y="118249"/>
                  </a:lnTo>
                  <a:lnTo>
                    <a:pt x="92449" y="119027"/>
                  </a:lnTo>
                  <a:lnTo>
                    <a:pt x="90745" y="120000"/>
                  </a:lnTo>
                  <a:lnTo>
                    <a:pt x="87479" y="119611"/>
                  </a:lnTo>
                  <a:lnTo>
                    <a:pt x="83928" y="119611"/>
                  </a:lnTo>
                  <a:lnTo>
                    <a:pt x="80662" y="119611"/>
                  </a:lnTo>
                  <a:lnTo>
                    <a:pt x="77538" y="119611"/>
                  </a:lnTo>
                  <a:lnTo>
                    <a:pt x="73988" y="119416"/>
                  </a:lnTo>
                  <a:lnTo>
                    <a:pt x="70721" y="119416"/>
                  </a:lnTo>
                  <a:lnTo>
                    <a:pt x="67313" y="119416"/>
                  </a:lnTo>
                  <a:lnTo>
                    <a:pt x="64047" y="119416"/>
                  </a:lnTo>
                  <a:lnTo>
                    <a:pt x="62485" y="118249"/>
                  </a:lnTo>
                  <a:lnTo>
                    <a:pt x="61065" y="117666"/>
                  </a:lnTo>
                  <a:lnTo>
                    <a:pt x="59218" y="116888"/>
                  </a:lnTo>
                  <a:lnTo>
                    <a:pt x="57798" y="116304"/>
                  </a:lnTo>
                  <a:lnTo>
                    <a:pt x="56236" y="115526"/>
                  </a:lnTo>
                  <a:lnTo>
                    <a:pt x="54816" y="114943"/>
                  </a:lnTo>
                  <a:lnTo>
                    <a:pt x="53254" y="113776"/>
                  </a:lnTo>
                  <a:lnTo>
                    <a:pt x="51550" y="113192"/>
                  </a:lnTo>
                  <a:lnTo>
                    <a:pt x="50982" y="113192"/>
                  </a:lnTo>
                  <a:lnTo>
                    <a:pt x="50272" y="112803"/>
                  </a:lnTo>
                  <a:lnTo>
                    <a:pt x="49562" y="112803"/>
                  </a:lnTo>
                  <a:lnTo>
                    <a:pt x="48710" y="112803"/>
                  </a:lnTo>
                  <a:lnTo>
                    <a:pt x="48000" y="112414"/>
                  </a:lnTo>
                  <a:lnTo>
                    <a:pt x="47289" y="112414"/>
                  </a:lnTo>
                  <a:lnTo>
                    <a:pt x="46579" y="112414"/>
                  </a:lnTo>
                  <a:lnTo>
                    <a:pt x="46011" y="112220"/>
                  </a:lnTo>
                  <a:lnTo>
                    <a:pt x="45301" y="111831"/>
                  </a:lnTo>
                  <a:lnTo>
                    <a:pt x="44733" y="111442"/>
                  </a:lnTo>
                  <a:lnTo>
                    <a:pt x="44307" y="111053"/>
                  </a:lnTo>
                  <a:lnTo>
                    <a:pt x="43739" y="110858"/>
                  </a:lnTo>
                  <a:lnTo>
                    <a:pt x="43313" y="110081"/>
                  </a:lnTo>
                  <a:lnTo>
                    <a:pt x="42745" y="109692"/>
                  </a:lnTo>
                  <a:lnTo>
                    <a:pt x="42035" y="109497"/>
                  </a:lnTo>
                  <a:lnTo>
                    <a:pt x="41467" y="109108"/>
                  </a:lnTo>
                  <a:lnTo>
                    <a:pt x="40473" y="108330"/>
                  </a:lnTo>
                  <a:lnTo>
                    <a:pt x="39479" y="108136"/>
                  </a:lnTo>
                  <a:lnTo>
                    <a:pt x="38485" y="107747"/>
                  </a:lnTo>
                  <a:lnTo>
                    <a:pt x="37491" y="106969"/>
                  </a:lnTo>
                  <a:lnTo>
                    <a:pt x="36497" y="106580"/>
                  </a:lnTo>
                  <a:lnTo>
                    <a:pt x="35502" y="106385"/>
                  </a:lnTo>
                  <a:lnTo>
                    <a:pt x="34508" y="105996"/>
                  </a:lnTo>
                  <a:lnTo>
                    <a:pt x="33514" y="105218"/>
                  </a:lnTo>
                  <a:lnTo>
                    <a:pt x="31242" y="103273"/>
                  </a:lnTo>
                  <a:lnTo>
                    <a:pt x="29254" y="101523"/>
                  </a:lnTo>
                  <a:lnTo>
                    <a:pt x="26982" y="99578"/>
                  </a:lnTo>
                  <a:lnTo>
                    <a:pt x="24710" y="97439"/>
                  </a:lnTo>
                  <a:lnTo>
                    <a:pt x="22721" y="95299"/>
                  </a:lnTo>
                  <a:lnTo>
                    <a:pt x="20591" y="93354"/>
                  </a:lnTo>
                  <a:lnTo>
                    <a:pt x="18319" y="91215"/>
                  </a:lnTo>
                  <a:lnTo>
                    <a:pt x="16047" y="89270"/>
                  </a:lnTo>
                  <a:lnTo>
                    <a:pt x="14059" y="86742"/>
                  </a:lnTo>
                  <a:lnTo>
                    <a:pt x="12071" y="84408"/>
                  </a:lnTo>
                  <a:lnTo>
                    <a:pt x="10082" y="81685"/>
                  </a:lnTo>
                  <a:lnTo>
                    <a:pt x="8094" y="79351"/>
                  </a:lnTo>
                  <a:lnTo>
                    <a:pt x="6106" y="76628"/>
                  </a:lnTo>
                  <a:lnTo>
                    <a:pt x="4118" y="74100"/>
                  </a:lnTo>
                  <a:lnTo>
                    <a:pt x="1988" y="71377"/>
                  </a:lnTo>
                  <a:lnTo>
                    <a:pt x="0" y="69043"/>
                  </a:lnTo>
                  <a:lnTo>
                    <a:pt x="1562" y="66320"/>
                  </a:lnTo>
                  <a:lnTo>
                    <a:pt x="3266" y="63987"/>
                  </a:lnTo>
                  <a:lnTo>
                    <a:pt x="4828" y="61264"/>
                  </a:lnTo>
                  <a:lnTo>
                    <a:pt x="6532" y="58735"/>
                  </a:lnTo>
                  <a:lnTo>
                    <a:pt x="8094" y="56012"/>
                  </a:lnTo>
                  <a:lnTo>
                    <a:pt x="9798" y="53679"/>
                  </a:lnTo>
                  <a:lnTo>
                    <a:pt x="11360" y="50956"/>
                  </a:lnTo>
                  <a:lnTo>
                    <a:pt x="13065" y="48622"/>
                  </a:lnTo>
                  <a:lnTo>
                    <a:pt x="14343" y="46094"/>
                  </a:lnTo>
                  <a:lnTo>
                    <a:pt x="15479" y="43760"/>
                  </a:lnTo>
                  <a:lnTo>
                    <a:pt x="16757" y="41426"/>
                  </a:lnTo>
                  <a:lnTo>
                    <a:pt x="18035" y="39286"/>
                  </a:lnTo>
                  <a:lnTo>
                    <a:pt x="19313" y="36952"/>
                  </a:lnTo>
                  <a:lnTo>
                    <a:pt x="20591" y="34424"/>
                  </a:lnTo>
                  <a:lnTo>
                    <a:pt x="21727" y="32090"/>
                  </a:lnTo>
                  <a:lnTo>
                    <a:pt x="23005" y="29756"/>
                  </a:lnTo>
                  <a:lnTo>
                    <a:pt x="24994" y="27034"/>
                  </a:lnTo>
                  <a:lnTo>
                    <a:pt x="27266" y="24505"/>
                  </a:lnTo>
                  <a:lnTo>
                    <a:pt x="29538" y="21782"/>
                  </a:lnTo>
                  <a:lnTo>
                    <a:pt x="31526" y="19059"/>
                  </a:lnTo>
                  <a:lnTo>
                    <a:pt x="33798" y="16337"/>
                  </a:lnTo>
                  <a:lnTo>
                    <a:pt x="36071" y="13614"/>
                  </a:lnTo>
                  <a:lnTo>
                    <a:pt x="38201" y="11280"/>
                  </a:lnTo>
                  <a:lnTo>
                    <a:pt x="40331" y="8557"/>
                  </a:lnTo>
                  <a:lnTo>
                    <a:pt x="41467" y="7779"/>
                  </a:lnTo>
                  <a:lnTo>
                    <a:pt x="42745" y="6807"/>
                  </a:lnTo>
                  <a:lnTo>
                    <a:pt x="44023" y="6029"/>
                  </a:lnTo>
                  <a:lnTo>
                    <a:pt x="45301" y="5445"/>
                  </a:lnTo>
                  <a:lnTo>
                    <a:pt x="46579" y="4667"/>
                  </a:lnTo>
                  <a:lnTo>
                    <a:pt x="47715" y="4084"/>
                  </a:lnTo>
                  <a:lnTo>
                    <a:pt x="48994" y="3111"/>
                  </a:lnTo>
                  <a:lnTo>
                    <a:pt x="50272" y="2333"/>
                  </a:lnTo>
                  <a:lnTo>
                    <a:pt x="51266" y="1944"/>
                  </a:lnTo>
                  <a:lnTo>
                    <a:pt x="52544" y="1944"/>
                  </a:lnTo>
                  <a:lnTo>
                    <a:pt x="53538" y="1750"/>
                  </a:lnTo>
                  <a:lnTo>
                    <a:pt x="54532" y="1361"/>
                  </a:lnTo>
                  <a:lnTo>
                    <a:pt x="55810" y="972"/>
                  </a:lnTo>
                  <a:lnTo>
                    <a:pt x="56804" y="583"/>
                  </a:lnTo>
                  <a:lnTo>
                    <a:pt x="57940" y="388"/>
                  </a:lnTo>
                  <a:lnTo>
                    <a:pt x="58934" y="0"/>
                  </a:lnTo>
                  <a:lnTo>
                    <a:pt x="60213" y="0"/>
                  </a:lnTo>
                  <a:lnTo>
                    <a:pt x="61491" y="388"/>
                  </a:lnTo>
                  <a:lnTo>
                    <a:pt x="63053" y="388"/>
                  </a:lnTo>
                  <a:lnTo>
                    <a:pt x="64189" y="388"/>
                  </a:lnTo>
                  <a:lnTo>
                    <a:pt x="65467" y="583"/>
                  </a:lnTo>
                  <a:lnTo>
                    <a:pt x="67029" y="583"/>
                  </a:lnTo>
                  <a:lnTo>
                    <a:pt x="68307" y="583"/>
                  </a:lnTo>
                  <a:lnTo>
                    <a:pt x="69443" y="583"/>
                  </a:lnTo>
                  <a:lnTo>
                    <a:pt x="71005" y="1750"/>
                  </a:lnTo>
                  <a:lnTo>
                    <a:pt x="72426" y="2722"/>
                  </a:lnTo>
                  <a:lnTo>
                    <a:pt x="73988" y="3695"/>
                  </a:lnTo>
                  <a:lnTo>
                    <a:pt x="75550" y="4667"/>
                  </a:lnTo>
                  <a:lnTo>
                    <a:pt x="76970" y="5445"/>
                  </a:lnTo>
                  <a:lnTo>
                    <a:pt x="78532" y="6418"/>
                  </a:lnTo>
                  <a:lnTo>
                    <a:pt x="79952" y="7390"/>
                  </a:lnTo>
                  <a:lnTo>
                    <a:pt x="81514" y="8557"/>
                  </a:lnTo>
                  <a:close/>
                </a:path>
              </a:pathLst>
            </a:custGeom>
            <a:solidFill>
              <a:srgbClr val="66674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4" name="Google Shape;294;p22"/>
            <p:cNvSpPr/>
            <p:nvPr/>
          </p:nvSpPr>
          <p:spPr>
            <a:xfrm>
              <a:off x="3343275" y="3687762"/>
              <a:ext cx="1116012" cy="817562"/>
            </a:xfrm>
            <a:custGeom>
              <a:rect b="b" l="l" r="r" t="t"/>
              <a:pathLst>
                <a:path extrusionOk="0" h="120000" w="120000">
                  <a:moveTo>
                    <a:pt x="81251" y="8621"/>
                  </a:moveTo>
                  <a:lnTo>
                    <a:pt x="93371" y="22834"/>
                  </a:lnTo>
                  <a:lnTo>
                    <a:pt x="100199" y="39378"/>
                  </a:lnTo>
                  <a:lnTo>
                    <a:pt x="102076" y="45902"/>
                  </a:lnTo>
                  <a:lnTo>
                    <a:pt x="103783" y="59883"/>
                  </a:lnTo>
                  <a:lnTo>
                    <a:pt x="117610" y="95533"/>
                  </a:lnTo>
                  <a:lnTo>
                    <a:pt x="120000" y="98796"/>
                  </a:lnTo>
                  <a:lnTo>
                    <a:pt x="103783" y="113009"/>
                  </a:lnTo>
                  <a:lnTo>
                    <a:pt x="90981" y="120000"/>
                  </a:lnTo>
                  <a:lnTo>
                    <a:pt x="63840" y="119300"/>
                  </a:lnTo>
                  <a:lnTo>
                    <a:pt x="51550" y="113009"/>
                  </a:lnTo>
                  <a:lnTo>
                    <a:pt x="45917" y="112310"/>
                  </a:lnTo>
                  <a:lnTo>
                    <a:pt x="41308" y="109048"/>
                  </a:lnTo>
                  <a:lnTo>
                    <a:pt x="33627" y="105320"/>
                  </a:lnTo>
                  <a:lnTo>
                    <a:pt x="16216" y="89242"/>
                  </a:lnTo>
                  <a:lnTo>
                    <a:pt x="0" y="68737"/>
                  </a:lnTo>
                  <a:lnTo>
                    <a:pt x="12802" y="48233"/>
                  </a:lnTo>
                  <a:lnTo>
                    <a:pt x="22702" y="29825"/>
                  </a:lnTo>
                  <a:lnTo>
                    <a:pt x="40113" y="8621"/>
                  </a:lnTo>
                  <a:lnTo>
                    <a:pt x="50014" y="2330"/>
                  </a:lnTo>
                  <a:lnTo>
                    <a:pt x="59061" y="0"/>
                  </a:lnTo>
                  <a:lnTo>
                    <a:pt x="69644" y="699"/>
                  </a:lnTo>
                  <a:lnTo>
                    <a:pt x="81251" y="8621"/>
                  </a:lnTo>
                  <a:close/>
                </a:path>
              </a:pathLst>
            </a:custGeom>
            <a:solidFill>
              <a:srgbClr val="6F704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5" name="Google Shape;295;p22"/>
            <p:cNvSpPr/>
            <p:nvPr/>
          </p:nvSpPr>
          <p:spPr>
            <a:xfrm>
              <a:off x="5842000" y="3290887"/>
              <a:ext cx="706437" cy="603250"/>
            </a:xfrm>
            <a:custGeom>
              <a:rect b="b" l="l" r="r" t="t"/>
              <a:pathLst>
                <a:path extrusionOk="0" h="120000" w="120000">
                  <a:moveTo>
                    <a:pt x="120000" y="30000"/>
                  </a:moveTo>
                  <a:lnTo>
                    <a:pt x="120000" y="62210"/>
                  </a:lnTo>
                  <a:lnTo>
                    <a:pt x="100044" y="101052"/>
                  </a:lnTo>
                  <a:lnTo>
                    <a:pt x="82516" y="115578"/>
                  </a:lnTo>
                  <a:lnTo>
                    <a:pt x="58786" y="120000"/>
                  </a:lnTo>
                  <a:lnTo>
                    <a:pt x="55011" y="115578"/>
                  </a:lnTo>
                  <a:lnTo>
                    <a:pt x="25617" y="111157"/>
                  </a:lnTo>
                  <a:lnTo>
                    <a:pt x="7550" y="99473"/>
                  </a:lnTo>
                  <a:lnTo>
                    <a:pt x="0" y="84947"/>
                  </a:lnTo>
                  <a:lnTo>
                    <a:pt x="62561" y="36631"/>
                  </a:lnTo>
                  <a:lnTo>
                    <a:pt x="86292" y="0"/>
                  </a:lnTo>
                  <a:lnTo>
                    <a:pt x="106247" y="11684"/>
                  </a:lnTo>
                  <a:lnTo>
                    <a:pt x="120000" y="30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6" name="Google Shape;296;p22"/>
            <p:cNvSpPr/>
            <p:nvPr/>
          </p:nvSpPr>
          <p:spPr>
            <a:xfrm>
              <a:off x="5897562" y="3343275"/>
              <a:ext cx="609600" cy="506412"/>
            </a:xfrm>
            <a:custGeom>
              <a:rect b="b" l="l" r="r" t="t"/>
              <a:pathLst>
                <a:path extrusionOk="0" h="120000" w="120000">
                  <a:moveTo>
                    <a:pt x="99062" y="101567"/>
                  </a:moveTo>
                  <a:lnTo>
                    <a:pt x="81250" y="115109"/>
                  </a:lnTo>
                  <a:lnTo>
                    <a:pt x="60000" y="120000"/>
                  </a:lnTo>
                  <a:lnTo>
                    <a:pt x="56562" y="115862"/>
                  </a:lnTo>
                  <a:lnTo>
                    <a:pt x="21562" y="109843"/>
                  </a:lnTo>
                  <a:lnTo>
                    <a:pt x="3750" y="98181"/>
                  </a:lnTo>
                  <a:lnTo>
                    <a:pt x="0" y="92163"/>
                  </a:lnTo>
                  <a:lnTo>
                    <a:pt x="67500" y="38369"/>
                  </a:lnTo>
                  <a:lnTo>
                    <a:pt x="91250" y="0"/>
                  </a:lnTo>
                  <a:lnTo>
                    <a:pt x="106562" y="9404"/>
                  </a:lnTo>
                  <a:lnTo>
                    <a:pt x="120000" y="27460"/>
                  </a:lnTo>
                  <a:lnTo>
                    <a:pt x="120000" y="59059"/>
                  </a:lnTo>
                  <a:lnTo>
                    <a:pt x="99062" y="101567"/>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7" name="Google Shape;297;p22"/>
            <p:cNvSpPr/>
            <p:nvPr/>
          </p:nvSpPr>
          <p:spPr>
            <a:xfrm>
              <a:off x="5964237" y="3397250"/>
              <a:ext cx="500062" cy="407987"/>
            </a:xfrm>
            <a:custGeom>
              <a:rect b="b" l="l" r="r" t="t"/>
              <a:pathLst>
                <a:path extrusionOk="0" h="120000" w="120000">
                  <a:moveTo>
                    <a:pt x="57904" y="115797"/>
                  </a:moveTo>
                  <a:lnTo>
                    <a:pt x="13714" y="109260"/>
                  </a:lnTo>
                  <a:lnTo>
                    <a:pt x="0" y="99922"/>
                  </a:lnTo>
                  <a:lnTo>
                    <a:pt x="73142" y="41089"/>
                  </a:lnTo>
                  <a:lnTo>
                    <a:pt x="98666" y="0"/>
                  </a:lnTo>
                  <a:lnTo>
                    <a:pt x="108190" y="5603"/>
                  </a:lnTo>
                  <a:lnTo>
                    <a:pt x="120000" y="22879"/>
                  </a:lnTo>
                  <a:lnTo>
                    <a:pt x="120000" y="54163"/>
                  </a:lnTo>
                  <a:lnTo>
                    <a:pt x="97142" y="100856"/>
                  </a:lnTo>
                  <a:lnTo>
                    <a:pt x="79238" y="115797"/>
                  </a:lnTo>
                  <a:lnTo>
                    <a:pt x="60571" y="120000"/>
                  </a:lnTo>
                  <a:lnTo>
                    <a:pt x="57904" y="115797"/>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8" name="Google Shape;298;p22"/>
            <p:cNvSpPr/>
            <p:nvPr/>
          </p:nvSpPr>
          <p:spPr>
            <a:xfrm>
              <a:off x="6054725" y="3449637"/>
              <a:ext cx="368300" cy="309562"/>
            </a:xfrm>
            <a:custGeom>
              <a:rect b="b" l="l" r="r" t="t"/>
              <a:pathLst>
                <a:path extrusionOk="0" h="120000" w="120000">
                  <a:moveTo>
                    <a:pt x="108103" y="0"/>
                  </a:moveTo>
                  <a:lnTo>
                    <a:pt x="120000" y="15384"/>
                  </a:lnTo>
                  <a:lnTo>
                    <a:pt x="120000" y="46769"/>
                  </a:lnTo>
                  <a:lnTo>
                    <a:pt x="91551" y="102153"/>
                  </a:lnTo>
                  <a:lnTo>
                    <a:pt x="73448" y="116923"/>
                  </a:lnTo>
                  <a:lnTo>
                    <a:pt x="56896" y="120000"/>
                  </a:lnTo>
                  <a:lnTo>
                    <a:pt x="55344" y="116923"/>
                  </a:lnTo>
                  <a:lnTo>
                    <a:pt x="0" y="108307"/>
                  </a:lnTo>
                  <a:lnTo>
                    <a:pt x="79137" y="46769"/>
                  </a:lnTo>
                  <a:lnTo>
                    <a:pt x="108103"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9" name="Google Shape;299;p22"/>
            <p:cNvSpPr/>
            <p:nvPr/>
          </p:nvSpPr>
          <p:spPr>
            <a:xfrm>
              <a:off x="3281362" y="3467100"/>
              <a:ext cx="1195387" cy="1192212"/>
            </a:xfrm>
            <a:custGeom>
              <a:rect b="b" l="l" r="r" t="t"/>
              <a:pathLst>
                <a:path extrusionOk="0" h="120000" w="120000">
                  <a:moveTo>
                    <a:pt x="70916" y="10386"/>
                  </a:moveTo>
                  <a:lnTo>
                    <a:pt x="70916" y="16298"/>
                  </a:lnTo>
                  <a:lnTo>
                    <a:pt x="72031" y="17097"/>
                  </a:lnTo>
                  <a:lnTo>
                    <a:pt x="74262" y="17097"/>
                  </a:lnTo>
                  <a:lnTo>
                    <a:pt x="80159" y="8149"/>
                  </a:lnTo>
                  <a:lnTo>
                    <a:pt x="90517" y="2237"/>
                  </a:lnTo>
                  <a:lnTo>
                    <a:pt x="104541" y="6711"/>
                  </a:lnTo>
                  <a:lnTo>
                    <a:pt x="114103" y="24447"/>
                  </a:lnTo>
                  <a:lnTo>
                    <a:pt x="120000" y="59280"/>
                  </a:lnTo>
                  <a:lnTo>
                    <a:pt x="117450" y="88202"/>
                  </a:lnTo>
                  <a:lnTo>
                    <a:pt x="114103" y="104500"/>
                  </a:lnTo>
                  <a:lnTo>
                    <a:pt x="106772" y="116324"/>
                  </a:lnTo>
                  <a:lnTo>
                    <a:pt x="98645" y="120000"/>
                  </a:lnTo>
                  <a:lnTo>
                    <a:pt x="83824" y="118561"/>
                  </a:lnTo>
                  <a:lnTo>
                    <a:pt x="69800" y="105938"/>
                  </a:lnTo>
                  <a:lnTo>
                    <a:pt x="54661" y="88202"/>
                  </a:lnTo>
                  <a:lnTo>
                    <a:pt x="49880" y="84846"/>
                  </a:lnTo>
                  <a:lnTo>
                    <a:pt x="31394" y="97789"/>
                  </a:lnTo>
                  <a:lnTo>
                    <a:pt x="17370" y="98908"/>
                  </a:lnTo>
                  <a:lnTo>
                    <a:pt x="9243" y="98908"/>
                  </a:lnTo>
                  <a:lnTo>
                    <a:pt x="2231" y="94114"/>
                  </a:lnTo>
                  <a:lnTo>
                    <a:pt x="0" y="79254"/>
                  </a:lnTo>
                  <a:lnTo>
                    <a:pt x="3346" y="61517"/>
                  </a:lnTo>
                  <a:lnTo>
                    <a:pt x="22151" y="28921"/>
                  </a:lnTo>
                  <a:lnTo>
                    <a:pt x="49083" y="3035"/>
                  </a:lnTo>
                  <a:lnTo>
                    <a:pt x="57211" y="798"/>
                  </a:lnTo>
                  <a:lnTo>
                    <a:pt x="60239" y="0"/>
                  </a:lnTo>
                  <a:lnTo>
                    <a:pt x="65338" y="798"/>
                  </a:lnTo>
                  <a:lnTo>
                    <a:pt x="70916" y="1038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0" name="Google Shape;300;p22"/>
            <p:cNvSpPr/>
            <p:nvPr/>
          </p:nvSpPr>
          <p:spPr>
            <a:xfrm>
              <a:off x="3340100" y="3533775"/>
              <a:ext cx="1077912" cy="1066800"/>
            </a:xfrm>
            <a:custGeom>
              <a:rect b="b" l="l" r="r" t="t"/>
              <a:pathLst>
                <a:path extrusionOk="0" h="120000" w="120000">
                  <a:moveTo>
                    <a:pt x="68394" y="7857"/>
                  </a:moveTo>
                  <a:lnTo>
                    <a:pt x="69278" y="20714"/>
                  </a:lnTo>
                  <a:lnTo>
                    <a:pt x="72106" y="23214"/>
                  </a:lnTo>
                  <a:lnTo>
                    <a:pt x="74933" y="23214"/>
                  </a:lnTo>
                  <a:lnTo>
                    <a:pt x="82356" y="11607"/>
                  </a:lnTo>
                  <a:lnTo>
                    <a:pt x="93843" y="4107"/>
                  </a:lnTo>
                  <a:lnTo>
                    <a:pt x="105684" y="5000"/>
                  </a:lnTo>
                  <a:lnTo>
                    <a:pt x="118409" y="33928"/>
                  </a:lnTo>
                  <a:lnTo>
                    <a:pt x="120000" y="78214"/>
                  </a:lnTo>
                  <a:lnTo>
                    <a:pt x="113460" y="108392"/>
                  </a:lnTo>
                  <a:lnTo>
                    <a:pt x="106921" y="117500"/>
                  </a:lnTo>
                  <a:lnTo>
                    <a:pt x="95434" y="120000"/>
                  </a:lnTo>
                  <a:lnTo>
                    <a:pt x="88895" y="120000"/>
                  </a:lnTo>
                  <a:lnTo>
                    <a:pt x="77407" y="110892"/>
                  </a:lnTo>
                  <a:lnTo>
                    <a:pt x="57790" y="84821"/>
                  </a:lnTo>
                  <a:lnTo>
                    <a:pt x="56907" y="76964"/>
                  </a:lnTo>
                  <a:lnTo>
                    <a:pt x="54079" y="74464"/>
                  </a:lnTo>
                  <a:lnTo>
                    <a:pt x="48777" y="74464"/>
                  </a:lnTo>
                  <a:lnTo>
                    <a:pt x="46303" y="81071"/>
                  </a:lnTo>
                  <a:lnTo>
                    <a:pt x="24212" y="95178"/>
                  </a:lnTo>
                  <a:lnTo>
                    <a:pt x="2474" y="93928"/>
                  </a:lnTo>
                  <a:lnTo>
                    <a:pt x="0" y="90178"/>
                  </a:lnTo>
                  <a:lnTo>
                    <a:pt x="2474" y="63750"/>
                  </a:lnTo>
                  <a:lnTo>
                    <a:pt x="21737" y="29821"/>
                  </a:lnTo>
                  <a:lnTo>
                    <a:pt x="50368" y="2500"/>
                  </a:lnTo>
                  <a:lnTo>
                    <a:pt x="57790" y="0"/>
                  </a:lnTo>
                  <a:lnTo>
                    <a:pt x="61855" y="1607"/>
                  </a:lnTo>
                  <a:lnTo>
                    <a:pt x="68394" y="7857"/>
                  </a:lnTo>
                  <a:close/>
                </a:path>
              </a:pathLst>
            </a:custGeom>
            <a:solidFill>
              <a:srgbClr val="F0B63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1" name="Google Shape;301;p22"/>
            <p:cNvSpPr/>
            <p:nvPr/>
          </p:nvSpPr>
          <p:spPr>
            <a:xfrm>
              <a:off x="3348037" y="3556000"/>
              <a:ext cx="600075" cy="815975"/>
            </a:xfrm>
            <a:custGeom>
              <a:rect b="b" l="l" r="r" t="t"/>
              <a:pathLst>
                <a:path extrusionOk="0" h="120000" w="120000">
                  <a:moveTo>
                    <a:pt x="7936" y="80077"/>
                  </a:moveTo>
                  <a:lnTo>
                    <a:pt x="10158" y="74241"/>
                  </a:lnTo>
                  <a:lnTo>
                    <a:pt x="13333" y="69105"/>
                  </a:lnTo>
                  <a:lnTo>
                    <a:pt x="16825" y="63735"/>
                  </a:lnTo>
                  <a:lnTo>
                    <a:pt x="20634" y="58365"/>
                  </a:lnTo>
                  <a:lnTo>
                    <a:pt x="24761" y="53463"/>
                  </a:lnTo>
                  <a:lnTo>
                    <a:pt x="29206" y="48093"/>
                  </a:lnTo>
                  <a:lnTo>
                    <a:pt x="33650" y="43190"/>
                  </a:lnTo>
                  <a:lnTo>
                    <a:pt x="38730" y="38521"/>
                  </a:lnTo>
                  <a:lnTo>
                    <a:pt x="44761" y="33385"/>
                  </a:lnTo>
                  <a:lnTo>
                    <a:pt x="50793" y="28249"/>
                  </a:lnTo>
                  <a:lnTo>
                    <a:pt x="57460" y="23346"/>
                  </a:lnTo>
                  <a:lnTo>
                    <a:pt x="64444" y="18443"/>
                  </a:lnTo>
                  <a:lnTo>
                    <a:pt x="71111" y="14007"/>
                  </a:lnTo>
                  <a:lnTo>
                    <a:pt x="78095" y="9571"/>
                  </a:lnTo>
                  <a:lnTo>
                    <a:pt x="85396" y="5369"/>
                  </a:lnTo>
                  <a:lnTo>
                    <a:pt x="92698" y="933"/>
                  </a:lnTo>
                  <a:lnTo>
                    <a:pt x="94285" y="466"/>
                  </a:lnTo>
                  <a:lnTo>
                    <a:pt x="95555" y="0"/>
                  </a:lnTo>
                  <a:lnTo>
                    <a:pt x="97142" y="0"/>
                  </a:lnTo>
                  <a:lnTo>
                    <a:pt x="99047" y="0"/>
                  </a:lnTo>
                  <a:lnTo>
                    <a:pt x="100000" y="0"/>
                  </a:lnTo>
                  <a:lnTo>
                    <a:pt x="101587" y="0"/>
                  </a:lnTo>
                  <a:lnTo>
                    <a:pt x="103492" y="466"/>
                  </a:lnTo>
                  <a:lnTo>
                    <a:pt x="104444" y="933"/>
                  </a:lnTo>
                  <a:lnTo>
                    <a:pt x="106666" y="1634"/>
                  </a:lnTo>
                  <a:lnTo>
                    <a:pt x="108253" y="2568"/>
                  </a:lnTo>
                  <a:lnTo>
                    <a:pt x="110158" y="3268"/>
                  </a:lnTo>
                  <a:lnTo>
                    <a:pt x="111746" y="4202"/>
                  </a:lnTo>
                  <a:lnTo>
                    <a:pt x="113015" y="4902"/>
                  </a:lnTo>
                  <a:lnTo>
                    <a:pt x="114603" y="6070"/>
                  </a:lnTo>
                  <a:lnTo>
                    <a:pt x="115555" y="7470"/>
                  </a:lnTo>
                  <a:lnTo>
                    <a:pt x="116190" y="8638"/>
                  </a:lnTo>
                  <a:lnTo>
                    <a:pt x="117460" y="11206"/>
                  </a:lnTo>
                  <a:lnTo>
                    <a:pt x="118412" y="13540"/>
                  </a:lnTo>
                  <a:lnTo>
                    <a:pt x="119682" y="16108"/>
                  </a:lnTo>
                  <a:lnTo>
                    <a:pt x="120000" y="18443"/>
                  </a:lnTo>
                  <a:lnTo>
                    <a:pt x="120000" y="21011"/>
                  </a:lnTo>
                  <a:lnTo>
                    <a:pt x="120000" y="23346"/>
                  </a:lnTo>
                  <a:lnTo>
                    <a:pt x="120000" y="25914"/>
                  </a:lnTo>
                  <a:lnTo>
                    <a:pt x="119682" y="28249"/>
                  </a:lnTo>
                  <a:lnTo>
                    <a:pt x="118412" y="33385"/>
                  </a:lnTo>
                  <a:lnTo>
                    <a:pt x="116190" y="37821"/>
                  </a:lnTo>
                  <a:lnTo>
                    <a:pt x="114603" y="42723"/>
                  </a:lnTo>
                  <a:lnTo>
                    <a:pt x="112380" y="47159"/>
                  </a:lnTo>
                  <a:lnTo>
                    <a:pt x="109523" y="51828"/>
                  </a:lnTo>
                  <a:lnTo>
                    <a:pt x="107301" y="56264"/>
                  </a:lnTo>
                  <a:lnTo>
                    <a:pt x="104444" y="60700"/>
                  </a:lnTo>
                  <a:lnTo>
                    <a:pt x="101587" y="65369"/>
                  </a:lnTo>
                  <a:lnTo>
                    <a:pt x="99047" y="69805"/>
                  </a:lnTo>
                  <a:lnTo>
                    <a:pt x="95555" y="74241"/>
                  </a:lnTo>
                  <a:lnTo>
                    <a:pt x="92698" y="78910"/>
                  </a:lnTo>
                  <a:lnTo>
                    <a:pt x="89841" y="83346"/>
                  </a:lnTo>
                  <a:lnTo>
                    <a:pt x="86666" y="87548"/>
                  </a:lnTo>
                  <a:lnTo>
                    <a:pt x="82857" y="91984"/>
                  </a:lnTo>
                  <a:lnTo>
                    <a:pt x="78730" y="95719"/>
                  </a:lnTo>
                  <a:lnTo>
                    <a:pt x="74920" y="99688"/>
                  </a:lnTo>
                  <a:lnTo>
                    <a:pt x="71428" y="102723"/>
                  </a:lnTo>
                  <a:lnTo>
                    <a:pt x="67619" y="105058"/>
                  </a:lnTo>
                  <a:lnTo>
                    <a:pt x="63809" y="107626"/>
                  </a:lnTo>
                  <a:lnTo>
                    <a:pt x="59365" y="109961"/>
                  </a:lnTo>
                  <a:lnTo>
                    <a:pt x="54920" y="112062"/>
                  </a:lnTo>
                  <a:lnTo>
                    <a:pt x="50476" y="114163"/>
                  </a:lnTo>
                  <a:lnTo>
                    <a:pt x="45714" y="115797"/>
                  </a:lnTo>
                  <a:lnTo>
                    <a:pt x="40952" y="116964"/>
                  </a:lnTo>
                  <a:lnTo>
                    <a:pt x="36507" y="117898"/>
                  </a:lnTo>
                  <a:lnTo>
                    <a:pt x="31428" y="118599"/>
                  </a:lnTo>
                  <a:lnTo>
                    <a:pt x="25714" y="119533"/>
                  </a:lnTo>
                  <a:lnTo>
                    <a:pt x="20634" y="120000"/>
                  </a:lnTo>
                  <a:lnTo>
                    <a:pt x="15555" y="120000"/>
                  </a:lnTo>
                  <a:lnTo>
                    <a:pt x="11111" y="119066"/>
                  </a:lnTo>
                  <a:lnTo>
                    <a:pt x="9523" y="118599"/>
                  </a:lnTo>
                  <a:lnTo>
                    <a:pt x="7301" y="117898"/>
                  </a:lnTo>
                  <a:lnTo>
                    <a:pt x="5714" y="116731"/>
                  </a:lnTo>
                  <a:lnTo>
                    <a:pt x="4444" y="115330"/>
                  </a:lnTo>
                  <a:lnTo>
                    <a:pt x="2857" y="113463"/>
                  </a:lnTo>
                  <a:lnTo>
                    <a:pt x="1904" y="111595"/>
                  </a:lnTo>
                  <a:lnTo>
                    <a:pt x="1269" y="109727"/>
                  </a:lnTo>
                  <a:lnTo>
                    <a:pt x="634" y="107159"/>
                  </a:lnTo>
                  <a:lnTo>
                    <a:pt x="0" y="102723"/>
                  </a:lnTo>
                  <a:lnTo>
                    <a:pt x="634" y="98054"/>
                  </a:lnTo>
                  <a:lnTo>
                    <a:pt x="2222" y="93618"/>
                  </a:lnTo>
                  <a:lnTo>
                    <a:pt x="4126" y="89182"/>
                  </a:lnTo>
                  <a:lnTo>
                    <a:pt x="5714" y="84513"/>
                  </a:lnTo>
                  <a:lnTo>
                    <a:pt x="7936" y="80077"/>
                  </a:lnTo>
                  <a:close/>
                </a:path>
              </a:pathLst>
            </a:custGeom>
            <a:solidFill>
              <a:srgbClr val="F0B63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2" name="Google Shape;302;p22"/>
            <p:cNvSpPr/>
            <p:nvPr/>
          </p:nvSpPr>
          <p:spPr>
            <a:xfrm>
              <a:off x="3409950" y="3575050"/>
              <a:ext cx="514350" cy="701675"/>
            </a:xfrm>
            <a:custGeom>
              <a:rect b="b" l="l" r="r" t="t"/>
              <a:pathLst>
                <a:path extrusionOk="0" h="120000" w="120000">
                  <a:moveTo>
                    <a:pt x="7037" y="80361"/>
                  </a:moveTo>
                  <a:lnTo>
                    <a:pt x="9629" y="74660"/>
                  </a:lnTo>
                  <a:lnTo>
                    <a:pt x="12962" y="69230"/>
                  </a:lnTo>
                  <a:lnTo>
                    <a:pt x="16296" y="63529"/>
                  </a:lnTo>
                  <a:lnTo>
                    <a:pt x="20000" y="58371"/>
                  </a:lnTo>
                  <a:lnTo>
                    <a:pt x="24074" y="53212"/>
                  </a:lnTo>
                  <a:lnTo>
                    <a:pt x="28518" y="48325"/>
                  </a:lnTo>
                  <a:lnTo>
                    <a:pt x="33333" y="43438"/>
                  </a:lnTo>
                  <a:lnTo>
                    <a:pt x="38518" y="38823"/>
                  </a:lnTo>
                  <a:lnTo>
                    <a:pt x="44444" y="33665"/>
                  </a:lnTo>
                  <a:lnTo>
                    <a:pt x="50000" y="28235"/>
                  </a:lnTo>
                  <a:lnTo>
                    <a:pt x="57407" y="23619"/>
                  </a:lnTo>
                  <a:lnTo>
                    <a:pt x="63703" y="18733"/>
                  </a:lnTo>
                  <a:lnTo>
                    <a:pt x="71111" y="13846"/>
                  </a:lnTo>
                  <a:lnTo>
                    <a:pt x="78148" y="9773"/>
                  </a:lnTo>
                  <a:lnTo>
                    <a:pt x="85185" y="5429"/>
                  </a:lnTo>
                  <a:lnTo>
                    <a:pt x="92592" y="1085"/>
                  </a:lnTo>
                  <a:lnTo>
                    <a:pt x="93703" y="542"/>
                  </a:lnTo>
                  <a:lnTo>
                    <a:pt x="95185" y="0"/>
                  </a:lnTo>
                  <a:lnTo>
                    <a:pt x="97037" y="0"/>
                  </a:lnTo>
                  <a:lnTo>
                    <a:pt x="98518" y="0"/>
                  </a:lnTo>
                  <a:lnTo>
                    <a:pt x="100370" y="0"/>
                  </a:lnTo>
                  <a:lnTo>
                    <a:pt x="101481" y="0"/>
                  </a:lnTo>
                  <a:lnTo>
                    <a:pt x="102962" y="542"/>
                  </a:lnTo>
                  <a:lnTo>
                    <a:pt x="104074" y="1085"/>
                  </a:lnTo>
                  <a:lnTo>
                    <a:pt x="106296" y="1628"/>
                  </a:lnTo>
                  <a:lnTo>
                    <a:pt x="108148" y="2443"/>
                  </a:lnTo>
                  <a:lnTo>
                    <a:pt x="110000" y="3529"/>
                  </a:lnTo>
                  <a:lnTo>
                    <a:pt x="111481" y="4343"/>
                  </a:lnTo>
                  <a:lnTo>
                    <a:pt x="112592" y="5429"/>
                  </a:lnTo>
                  <a:lnTo>
                    <a:pt x="114074" y="6244"/>
                  </a:lnTo>
                  <a:lnTo>
                    <a:pt x="115185" y="7873"/>
                  </a:lnTo>
                  <a:lnTo>
                    <a:pt x="115925" y="8687"/>
                  </a:lnTo>
                  <a:lnTo>
                    <a:pt x="117407" y="11131"/>
                  </a:lnTo>
                  <a:lnTo>
                    <a:pt x="118518" y="13574"/>
                  </a:lnTo>
                  <a:lnTo>
                    <a:pt x="119259" y="15746"/>
                  </a:lnTo>
                  <a:lnTo>
                    <a:pt x="120000" y="18733"/>
                  </a:lnTo>
                  <a:lnTo>
                    <a:pt x="120000" y="21176"/>
                  </a:lnTo>
                  <a:lnTo>
                    <a:pt x="120000" y="23619"/>
                  </a:lnTo>
                  <a:lnTo>
                    <a:pt x="120000" y="25791"/>
                  </a:lnTo>
                  <a:lnTo>
                    <a:pt x="119259" y="28235"/>
                  </a:lnTo>
                  <a:lnTo>
                    <a:pt x="117777" y="33665"/>
                  </a:lnTo>
                  <a:lnTo>
                    <a:pt x="115925" y="37737"/>
                  </a:lnTo>
                  <a:lnTo>
                    <a:pt x="114074" y="42624"/>
                  </a:lnTo>
                  <a:lnTo>
                    <a:pt x="111851" y="47511"/>
                  </a:lnTo>
                  <a:lnTo>
                    <a:pt x="109259" y="51583"/>
                  </a:lnTo>
                  <a:lnTo>
                    <a:pt x="106666" y="56470"/>
                  </a:lnTo>
                  <a:lnTo>
                    <a:pt x="104074" y="60814"/>
                  </a:lnTo>
                  <a:lnTo>
                    <a:pt x="101481" y="65429"/>
                  </a:lnTo>
                  <a:lnTo>
                    <a:pt x="98518" y="69773"/>
                  </a:lnTo>
                  <a:lnTo>
                    <a:pt x="95555" y="74660"/>
                  </a:lnTo>
                  <a:lnTo>
                    <a:pt x="92592" y="79004"/>
                  </a:lnTo>
                  <a:lnTo>
                    <a:pt x="89259" y="83076"/>
                  </a:lnTo>
                  <a:lnTo>
                    <a:pt x="85925" y="87420"/>
                  </a:lnTo>
                  <a:lnTo>
                    <a:pt x="82592" y="91764"/>
                  </a:lnTo>
                  <a:lnTo>
                    <a:pt x="78888" y="96108"/>
                  </a:lnTo>
                  <a:lnTo>
                    <a:pt x="74074" y="99909"/>
                  </a:lnTo>
                  <a:lnTo>
                    <a:pt x="71111" y="102895"/>
                  </a:lnTo>
                  <a:lnTo>
                    <a:pt x="67037" y="105067"/>
                  </a:lnTo>
                  <a:lnTo>
                    <a:pt x="63333" y="108054"/>
                  </a:lnTo>
                  <a:lnTo>
                    <a:pt x="59259" y="110497"/>
                  </a:lnTo>
                  <a:lnTo>
                    <a:pt x="54814" y="112398"/>
                  </a:lnTo>
                  <a:lnTo>
                    <a:pt x="50000" y="114298"/>
                  </a:lnTo>
                  <a:lnTo>
                    <a:pt x="44814" y="115656"/>
                  </a:lnTo>
                  <a:lnTo>
                    <a:pt x="40370" y="117013"/>
                  </a:lnTo>
                  <a:lnTo>
                    <a:pt x="35925" y="118099"/>
                  </a:lnTo>
                  <a:lnTo>
                    <a:pt x="30740" y="118914"/>
                  </a:lnTo>
                  <a:lnTo>
                    <a:pt x="25555" y="119457"/>
                  </a:lnTo>
                  <a:lnTo>
                    <a:pt x="20000" y="120000"/>
                  </a:lnTo>
                  <a:lnTo>
                    <a:pt x="15555" y="120000"/>
                  </a:lnTo>
                  <a:lnTo>
                    <a:pt x="11111" y="119457"/>
                  </a:lnTo>
                  <a:lnTo>
                    <a:pt x="8518" y="118642"/>
                  </a:lnTo>
                  <a:lnTo>
                    <a:pt x="7037" y="118099"/>
                  </a:lnTo>
                  <a:lnTo>
                    <a:pt x="5185" y="116742"/>
                  </a:lnTo>
                  <a:lnTo>
                    <a:pt x="3703" y="115656"/>
                  </a:lnTo>
                  <a:lnTo>
                    <a:pt x="2592" y="113755"/>
                  </a:lnTo>
                  <a:lnTo>
                    <a:pt x="1111" y="111855"/>
                  </a:lnTo>
                  <a:lnTo>
                    <a:pt x="740" y="109411"/>
                  </a:lnTo>
                  <a:lnTo>
                    <a:pt x="0" y="107511"/>
                  </a:lnTo>
                  <a:lnTo>
                    <a:pt x="0" y="103167"/>
                  </a:lnTo>
                  <a:lnTo>
                    <a:pt x="740" y="98552"/>
                  </a:lnTo>
                  <a:lnTo>
                    <a:pt x="1111" y="93665"/>
                  </a:lnTo>
                  <a:lnTo>
                    <a:pt x="3333" y="89049"/>
                  </a:lnTo>
                  <a:lnTo>
                    <a:pt x="5185" y="84705"/>
                  </a:lnTo>
                  <a:lnTo>
                    <a:pt x="7037" y="80361"/>
                  </a:lnTo>
                  <a:close/>
                </a:path>
              </a:pathLst>
            </a:custGeom>
            <a:solidFill>
              <a:srgbClr val="F2C4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3" name="Google Shape;303;p22"/>
            <p:cNvSpPr/>
            <p:nvPr/>
          </p:nvSpPr>
          <p:spPr>
            <a:xfrm>
              <a:off x="3468687" y="3595687"/>
              <a:ext cx="433387" cy="585787"/>
            </a:xfrm>
            <a:custGeom>
              <a:rect b="b" l="l" r="r" t="t"/>
              <a:pathLst>
                <a:path extrusionOk="0" h="120000" w="120000">
                  <a:moveTo>
                    <a:pt x="7032" y="80650"/>
                  </a:moveTo>
                  <a:lnTo>
                    <a:pt x="10109" y="74796"/>
                  </a:lnTo>
                  <a:lnTo>
                    <a:pt x="13186" y="69268"/>
                  </a:lnTo>
                  <a:lnTo>
                    <a:pt x="16263" y="64065"/>
                  </a:lnTo>
                  <a:lnTo>
                    <a:pt x="20219" y="58861"/>
                  </a:lnTo>
                  <a:lnTo>
                    <a:pt x="23736" y="53008"/>
                  </a:lnTo>
                  <a:lnTo>
                    <a:pt x="28571" y="48455"/>
                  </a:lnTo>
                  <a:lnTo>
                    <a:pt x="33406" y="43252"/>
                  </a:lnTo>
                  <a:lnTo>
                    <a:pt x="37802" y="38699"/>
                  </a:lnTo>
                  <a:lnTo>
                    <a:pt x="43956" y="33495"/>
                  </a:lnTo>
                  <a:lnTo>
                    <a:pt x="50109" y="28617"/>
                  </a:lnTo>
                  <a:lnTo>
                    <a:pt x="56263" y="23414"/>
                  </a:lnTo>
                  <a:lnTo>
                    <a:pt x="63296" y="18861"/>
                  </a:lnTo>
                  <a:lnTo>
                    <a:pt x="70329" y="14308"/>
                  </a:lnTo>
                  <a:lnTo>
                    <a:pt x="77362" y="9756"/>
                  </a:lnTo>
                  <a:lnTo>
                    <a:pt x="84835" y="5203"/>
                  </a:lnTo>
                  <a:lnTo>
                    <a:pt x="91868" y="975"/>
                  </a:lnTo>
                  <a:lnTo>
                    <a:pt x="93626" y="325"/>
                  </a:lnTo>
                  <a:lnTo>
                    <a:pt x="94945" y="0"/>
                  </a:lnTo>
                  <a:lnTo>
                    <a:pt x="96703" y="0"/>
                  </a:lnTo>
                  <a:lnTo>
                    <a:pt x="98021" y="0"/>
                  </a:lnTo>
                  <a:lnTo>
                    <a:pt x="99780" y="0"/>
                  </a:lnTo>
                  <a:lnTo>
                    <a:pt x="101098" y="325"/>
                  </a:lnTo>
                  <a:lnTo>
                    <a:pt x="102857" y="325"/>
                  </a:lnTo>
                  <a:lnTo>
                    <a:pt x="103736" y="975"/>
                  </a:lnTo>
                  <a:lnTo>
                    <a:pt x="105934" y="1626"/>
                  </a:lnTo>
                  <a:lnTo>
                    <a:pt x="107252" y="2276"/>
                  </a:lnTo>
                  <a:lnTo>
                    <a:pt x="109010" y="3252"/>
                  </a:lnTo>
                  <a:lnTo>
                    <a:pt x="110329" y="3902"/>
                  </a:lnTo>
                  <a:lnTo>
                    <a:pt x="112087" y="5203"/>
                  </a:lnTo>
                  <a:lnTo>
                    <a:pt x="113406" y="6178"/>
                  </a:lnTo>
                  <a:lnTo>
                    <a:pt x="114285" y="7479"/>
                  </a:lnTo>
                  <a:lnTo>
                    <a:pt x="116043" y="9105"/>
                  </a:lnTo>
                  <a:lnTo>
                    <a:pt x="116483" y="11382"/>
                  </a:lnTo>
                  <a:lnTo>
                    <a:pt x="117362" y="13658"/>
                  </a:lnTo>
                  <a:lnTo>
                    <a:pt x="118241" y="15934"/>
                  </a:lnTo>
                  <a:lnTo>
                    <a:pt x="119120" y="18861"/>
                  </a:lnTo>
                  <a:lnTo>
                    <a:pt x="119999" y="21138"/>
                  </a:lnTo>
                  <a:lnTo>
                    <a:pt x="119999" y="23414"/>
                  </a:lnTo>
                  <a:lnTo>
                    <a:pt x="119120" y="26341"/>
                  </a:lnTo>
                  <a:lnTo>
                    <a:pt x="119120" y="28617"/>
                  </a:lnTo>
                  <a:lnTo>
                    <a:pt x="117362" y="33170"/>
                  </a:lnTo>
                  <a:lnTo>
                    <a:pt x="116043" y="38373"/>
                  </a:lnTo>
                  <a:lnTo>
                    <a:pt x="113406" y="42926"/>
                  </a:lnTo>
                  <a:lnTo>
                    <a:pt x="111208" y="47479"/>
                  </a:lnTo>
                  <a:lnTo>
                    <a:pt x="109010" y="52032"/>
                  </a:lnTo>
                  <a:lnTo>
                    <a:pt x="105934" y="56585"/>
                  </a:lnTo>
                  <a:lnTo>
                    <a:pt x="103736" y="61138"/>
                  </a:lnTo>
                  <a:lnTo>
                    <a:pt x="100659" y="65691"/>
                  </a:lnTo>
                  <a:lnTo>
                    <a:pt x="98021" y="69593"/>
                  </a:lnTo>
                  <a:lnTo>
                    <a:pt x="94945" y="74146"/>
                  </a:lnTo>
                  <a:lnTo>
                    <a:pt x="91868" y="78699"/>
                  </a:lnTo>
                  <a:lnTo>
                    <a:pt x="88791" y="83577"/>
                  </a:lnTo>
                  <a:lnTo>
                    <a:pt x="85714" y="88130"/>
                  </a:lnTo>
                  <a:lnTo>
                    <a:pt x="81758" y="92032"/>
                  </a:lnTo>
                  <a:lnTo>
                    <a:pt x="78241" y="95934"/>
                  </a:lnTo>
                  <a:lnTo>
                    <a:pt x="74285" y="100162"/>
                  </a:lnTo>
                  <a:lnTo>
                    <a:pt x="70329" y="102764"/>
                  </a:lnTo>
                  <a:lnTo>
                    <a:pt x="67252" y="105691"/>
                  </a:lnTo>
                  <a:lnTo>
                    <a:pt x="62417" y="107967"/>
                  </a:lnTo>
                  <a:lnTo>
                    <a:pt x="58901" y="110243"/>
                  </a:lnTo>
                  <a:lnTo>
                    <a:pt x="54065" y="112520"/>
                  </a:lnTo>
                  <a:lnTo>
                    <a:pt x="49230" y="114146"/>
                  </a:lnTo>
                  <a:lnTo>
                    <a:pt x="44835" y="116097"/>
                  </a:lnTo>
                  <a:lnTo>
                    <a:pt x="40000" y="117073"/>
                  </a:lnTo>
                  <a:lnTo>
                    <a:pt x="35604" y="118373"/>
                  </a:lnTo>
                  <a:lnTo>
                    <a:pt x="30769" y="119349"/>
                  </a:lnTo>
                  <a:lnTo>
                    <a:pt x="25494" y="120000"/>
                  </a:lnTo>
                  <a:lnTo>
                    <a:pt x="20219" y="120000"/>
                  </a:lnTo>
                  <a:lnTo>
                    <a:pt x="15384" y="120000"/>
                  </a:lnTo>
                  <a:lnTo>
                    <a:pt x="10549" y="119349"/>
                  </a:lnTo>
                  <a:lnTo>
                    <a:pt x="7032" y="118373"/>
                  </a:lnTo>
                  <a:lnTo>
                    <a:pt x="3956" y="116097"/>
                  </a:lnTo>
                  <a:lnTo>
                    <a:pt x="1318" y="111869"/>
                  </a:lnTo>
                  <a:lnTo>
                    <a:pt x="0" y="107317"/>
                  </a:lnTo>
                  <a:lnTo>
                    <a:pt x="0" y="103414"/>
                  </a:lnTo>
                  <a:lnTo>
                    <a:pt x="879" y="98211"/>
                  </a:lnTo>
                  <a:lnTo>
                    <a:pt x="1318" y="93658"/>
                  </a:lnTo>
                  <a:lnTo>
                    <a:pt x="3076" y="89105"/>
                  </a:lnTo>
                  <a:lnTo>
                    <a:pt x="5274" y="84552"/>
                  </a:lnTo>
                  <a:lnTo>
                    <a:pt x="7032" y="80650"/>
                  </a:lnTo>
                  <a:close/>
                </a:path>
              </a:pathLst>
            </a:custGeom>
            <a:solidFill>
              <a:srgbClr val="F5D48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4" name="Google Shape;304;p22"/>
            <p:cNvSpPr/>
            <p:nvPr/>
          </p:nvSpPr>
          <p:spPr>
            <a:xfrm>
              <a:off x="3527425" y="3614737"/>
              <a:ext cx="349250" cy="474662"/>
            </a:xfrm>
            <a:custGeom>
              <a:rect b="b" l="l" r="r" t="t"/>
              <a:pathLst>
                <a:path extrusionOk="0" h="120000" w="120000">
                  <a:moveTo>
                    <a:pt x="7636" y="79866"/>
                  </a:moveTo>
                  <a:lnTo>
                    <a:pt x="10363" y="74648"/>
                  </a:lnTo>
                  <a:lnTo>
                    <a:pt x="13090" y="69030"/>
                  </a:lnTo>
                  <a:lnTo>
                    <a:pt x="16363" y="63411"/>
                  </a:lnTo>
                  <a:lnTo>
                    <a:pt x="20181" y="58595"/>
                  </a:lnTo>
                  <a:lnTo>
                    <a:pt x="24000" y="52976"/>
                  </a:lnTo>
                  <a:lnTo>
                    <a:pt x="28909" y="48160"/>
                  </a:lnTo>
                  <a:lnTo>
                    <a:pt x="33272" y="42943"/>
                  </a:lnTo>
                  <a:lnTo>
                    <a:pt x="38181" y="38929"/>
                  </a:lnTo>
                  <a:lnTo>
                    <a:pt x="44181" y="33311"/>
                  </a:lnTo>
                  <a:lnTo>
                    <a:pt x="50727" y="28093"/>
                  </a:lnTo>
                  <a:lnTo>
                    <a:pt x="56727" y="23277"/>
                  </a:lnTo>
                  <a:lnTo>
                    <a:pt x="63272" y="19264"/>
                  </a:lnTo>
                  <a:lnTo>
                    <a:pt x="70909" y="14046"/>
                  </a:lnTo>
                  <a:lnTo>
                    <a:pt x="77454" y="10033"/>
                  </a:lnTo>
                  <a:lnTo>
                    <a:pt x="85090" y="5618"/>
                  </a:lnTo>
                  <a:lnTo>
                    <a:pt x="92181" y="1605"/>
                  </a:lnTo>
                  <a:lnTo>
                    <a:pt x="93818" y="802"/>
                  </a:lnTo>
                  <a:lnTo>
                    <a:pt x="94909" y="0"/>
                  </a:lnTo>
                  <a:lnTo>
                    <a:pt x="96545" y="0"/>
                  </a:lnTo>
                  <a:lnTo>
                    <a:pt x="97636" y="0"/>
                  </a:lnTo>
                  <a:lnTo>
                    <a:pt x="99818" y="0"/>
                  </a:lnTo>
                  <a:lnTo>
                    <a:pt x="100363" y="802"/>
                  </a:lnTo>
                  <a:lnTo>
                    <a:pt x="102545" y="802"/>
                  </a:lnTo>
                  <a:lnTo>
                    <a:pt x="104727" y="1605"/>
                  </a:lnTo>
                  <a:lnTo>
                    <a:pt x="105272" y="2006"/>
                  </a:lnTo>
                  <a:lnTo>
                    <a:pt x="107454" y="2809"/>
                  </a:lnTo>
                  <a:lnTo>
                    <a:pt x="109090" y="3612"/>
                  </a:lnTo>
                  <a:lnTo>
                    <a:pt x="111272" y="4414"/>
                  </a:lnTo>
                  <a:lnTo>
                    <a:pt x="112363" y="5618"/>
                  </a:lnTo>
                  <a:lnTo>
                    <a:pt x="114000" y="6421"/>
                  </a:lnTo>
                  <a:lnTo>
                    <a:pt x="115090" y="7625"/>
                  </a:lnTo>
                  <a:lnTo>
                    <a:pt x="116181" y="9230"/>
                  </a:lnTo>
                  <a:lnTo>
                    <a:pt x="116727" y="11237"/>
                  </a:lnTo>
                  <a:lnTo>
                    <a:pt x="117818" y="13244"/>
                  </a:lnTo>
                  <a:lnTo>
                    <a:pt x="118909" y="16053"/>
                  </a:lnTo>
                  <a:lnTo>
                    <a:pt x="118909" y="18461"/>
                  </a:lnTo>
                  <a:lnTo>
                    <a:pt x="120000" y="21270"/>
                  </a:lnTo>
                  <a:lnTo>
                    <a:pt x="120000" y="23277"/>
                  </a:lnTo>
                  <a:lnTo>
                    <a:pt x="120000" y="26086"/>
                  </a:lnTo>
                  <a:lnTo>
                    <a:pt x="118909" y="28093"/>
                  </a:lnTo>
                  <a:lnTo>
                    <a:pt x="117818" y="33311"/>
                  </a:lnTo>
                  <a:lnTo>
                    <a:pt x="116181" y="38127"/>
                  </a:lnTo>
                  <a:lnTo>
                    <a:pt x="114000" y="42541"/>
                  </a:lnTo>
                  <a:lnTo>
                    <a:pt x="111272" y="47357"/>
                  </a:lnTo>
                  <a:lnTo>
                    <a:pt x="109090" y="51371"/>
                  </a:lnTo>
                  <a:lnTo>
                    <a:pt x="106363" y="56588"/>
                  </a:lnTo>
                  <a:lnTo>
                    <a:pt x="103636" y="60602"/>
                  </a:lnTo>
                  <a:lnTo>
                    <a:pt x="100363" y="65016"/>
                  </a:lnTo>
                  <a:lnTo>
                    <a:pt x="97636" y="69832"/>
                  </a:lnTo>
                  <a:lnTo>
                    <a:pt x="94909" y="74247"/>
                  </a:lnTo>
                  <a:lnTo>
                    <a:pt x="92181" y="79063"/>
                  </a:lnTo>
                  <a:lnTo>
                    <a:pt x="88909" y="83478"/>
                  </a:lnTo>
                  <a:lnTo>
                    <a:pt x="86181" y="87491"/>
                  </a:lnTo>
                  <a:lnTo>
                    <a:pt x="82363" y="91906"/>
                  </a:lnTo>
                  <a:lnTo>
                    <a:pt x="78545" y="95919"/>
                  </a:lnTo>
                  <a:lnTo>
                    <a:pt x="73636" y="99531"/>
                  </a:lnTo>
                  <a:lnTo>
                    <a:pt x="70909" y="102341"/>
                  </a:lnTo>
                  <a:lnTo>
                    <a:pt x="67090" y="105150"/>
                  </a:lnTo>
                  <a:lnTo>
                    <a:pt x="63272" y="107959"/>
                  </a:lnTo>
                  <a:lnTo>
                    <a:pt x="58363" y="109966"/>
                  </a:lnTo>
                  <a:lnTo>
                    <a:pt x="54545" y="112374"/>
                  </a:lnTo>
                  <a:lnTo>
                    <a:pt x="49636" y="113578"/>
                  </a:lnTo>
                  <a:lnTo>
                    <a:pt x="44727" y="115585"/>
                  </a:lnTo>
                  <a:lnTo>
                    <a:pt x="40363" y="117190"/>
                  </a:lnTo>
                  <a:lnTo>
                    <a:pt x="35454" y="117993"/>
                  </a:lnTo>
                  <a:lnTo>
                    <a:pt x="30545" y="118795"/>
                  </a:lnTo>
                  <a:lnTo>
                    <a:pt x="25636" y="119197"/>
                  </a:lnTo>
                  <a:lnTo>
                    <a:pt x="20181" y="120000"/>
                  </a:lnTo>
                  <a:lnTo>
                    <a:pt x="15272" y="120000"/>
                  </a:lnTo>
                  <a:lnTo>
                    <a:pt x="11454" y="119197"/>
                  </a:lnTo>
                  <a:lnTo>
                    <a:pt x="7636" y="117993"/>
                  </a:lnTo>
                  <a:lnTo>
                    <a:pt x="3818" y="115183"/>
                  </a:lnTo>
                  <a:lnTo>
                    <a:pt x="1636" y="111571"/>
                  </a:lnTo>
                  <a:lnTo>
                    <a:pt x="0" y="107157"/>
                  </a:lnTo>
                  <a:lnTo>
                    <a:pt x="0" y="103143"/>
                  </a:lnTo>
                  <a:lnTo>
                    <a:pt x="1090" y="98327"/>
                  </a:lnTo>
                  <a:lnTo>
                    <a:pt x="1636" y="93913"/>
                  </a:lnTo>
                  <a:lnTo>
                    <a:pt x="3818" y="89096"/>
                  </a:lnTo>
                  <a:lnTo>
                    <a:pt x="5454" y="84682"/>
                  </a:lnTo>
                  <a:lnTo>
                    <a:pt x="7636" y="79866"/>
                  </a:lnTo>
                  <a:close/>
                </a:path>
              </a:pathLst>
            </a:custGeom>
            <a:solidFill>
              <a:srgbClr val="FAE3B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5" name="Google Shape;305;p22"/>
            <p:cNvSpPr/>
            <p:nvPr/>
          </p:nvSpPr>
          <p:spPr>
            <a:xfrm>
              <a:off x="3586162" y="3633787"/>
              <a:ext cx="265112" cy="360362"/>
            </a:xfrm>
            <a:custGeom>
              <a:rect b="b" l="l" r="r" t="t"/>
              <a:pathLst>
                <a:path extrusionOk="0" h="120000" w="120000">
                  <a:moveTo>
                    <a:pt x="7185" y="80352"/>
                  </a:moveTo>
                  <a:lnTo>
                    <a:pt x="10059" y="74537"/>
                  </a:lnTo>
                  <a:lnTo>
                    <a:pt x="13652" y="68722"/>
                  </a:lnTo>
                  <a:lnTo>
                    <a:pt x="16526" y="64493"/>
                  </a:lnTo>
                  <a:lnTo>
                    <a:pt x="20119" y="58678"/>
                  </a:lnTo>
                  <a:lnTo>
                    <a:pt x="25149" y="53392"/>
                  </a:lnTo>
                  <a:lnTo>
                    <a:pt x="28742" y="48634"/>
                  </a:lnTo>
                  <a:lnTo>
                    <a:pt x="33772" y="43876"/>
                  </a:lnTo>
                  <a:lnTo>
                    <a:pt x="38083" y="39118"/>
                  </a:lnTo>
                  <a:lnTo>
                    <a:pt x="43832" y="33832"/>
                  </a:lnTo>
                  <a:lnTo>
                    <a:pt x="50299" y="29074"/>
                  </a:lnTo>
                  <a:lnTo>
                    <a:pt x="56766" y="23259"/>
                  </a:lnTo>
                  <a:lnTo>
                    <a:pt x="63952" y="19030"/>
                  </a:lnTo>
                  <a:lnTo>
                    <a:pt x="70419" y="14273"/>
                  </a:lnTo>
                  <a:lnTo>
                    <a:pt x="78323" y="10572"/>
                  </a:lnTo>
                  <a:lnTo>
                    <a:pt x="85508" y="5814"/>
                  </a:lnTo>
                  <a:lnTo>
                    <a:pt x="91976" y="1057"/>
                  </a:lnTo>
                  <a:lnTo>
                    <a:pt x="93413" y="1057"/>
                  </a:lnTo>
                  <a:lnTo>
                    <a:pt x="94850" y="0"/>
                  </a:lnTo>
                  <a:lnTo>
                    <a:pt x="97005" y="0"/>
                  </a:lnTo>
                  <a:lnTo>
                    <a:pt x="98443" y="0"/>
                  </a:lnTo>
                  <a:lnTo>
                    <a:pt x="99880" y="0"/>
                  </a:lnTo>
                  <a:lnTo>
                    <a:pt x="100598" y="1057"/>
                  </a:lnTo>
                  <a:lnTo>
                    <a:pt x="102035" y="1057"/>
                  </a:lnTo>
                  <a:lnTo>
                    <a:pt x="104910" y="1057"/>
                  </a:lnTo>
                  <a:lnTo>
                    <a:pt x="105628" y="2114"/>
                  </a:lnTo>
                  <a:lnTo>
                    <a:pt x="107065" y="3171"/>
                  </a:lnTo>
                  <a:lnTo>
                    <a:pt x="109940" y="3700"/>
                  </a:lnTo>
                  <a:lnTo>
                    <a:pt x="111377" y="4757"/>
                  </a:lnTo>
                  <a:lnTo>
                    <a:pt x="112095" y="5814"/>
                  </a:lnTo>
                  <a:lnTo>
                    <a:pt x="113532" y="6872"/>
                  </a:lnTo>
                  <a:lnTo>
                    <a:pt x="114970" y="7400"/>
                  </a:lnTo>
                  <a:lnTo>
                    <a:pt x="116407" y="9515"/>
                  </a:lnTo>
                  <a:lnTo>
                    <a:pt x="117125" y="11101"/>
                  </a:lnTo>
                  <a:lnTo>
                    <a:pt x="117125" y="14273"/>
                  </a:lnTo>
                  <a:lnTo>
                    <a:pt x="118562" y="16916"/>
                  </a:lnTo>
                  <a:lnTo>
                    <a:pt x="120000" y="19030"/>
                  </a:lnTo>
                  <a:lnTo>
                    <a:pt x="120000" y="21674"/>
                  </a:lnTo>
                  <a:lnTo>
                    <a:pt x="120000" y="24317"/>
                  </a:lnTo>
                  <a:lnTo>
                    <a:pt x="120000" y="26431"/>
                  </a:lnTo>
                  <a:lnTo>
                    <a:pt x="118562" y="29074"/>
                  </a:lnTo>
                  <a:lnTo>
                    <a:pt x="117125" y="33832"/>
                  </a:lnTo>
                  <a:lnTo>
                    <a:pt x="116407" y="38061"/>
                  </a:lnTo>
                  <a:lnTo>
                    <a:pt x="113532" y="42819"/>
                  </a:lnTo>
                  <a:lnTo>
                    <a:pt x="111377" y="47577"/>
                  </a:lnTo>
                  <a:lnTo>
                    <a:pt x="108502" y="52334"/>
                  </a:lnTo>
                  <a:lnTo>
                    <a:pt x="105628" y="57092"/>
                  </a:lnTo>
                  <a:lnTo>
                    <a:pt x="103473" y="61321"/>
                  </a:lnTo>
                  <a:lnTo>
                    <a:pt x="100598" y="65022"/>
                  </a:lnTo>
                  <a:lnTo>
                    <a:pt x="98443" y="69779"/>
                  </a:lnTo>
                  <a:lnTo>
                    <a:pt x="95568" y="74537"/>
                  </a:lnTo>
                  <a:lnTo>
                    <a:pt x="91976" y="79295"/>
                  </a:lnTo>
                  <a:lnTo>
                    <a:pt x="89820" y="84052"/>
                  </a:lnTo>
                  <a:lnTo>
                    <a:pt x="85508" y="87753"/>
                  </a:lnTo>
                  <a:lnTo>
                    <a:pt x="81916" y="91982"/>
                  </a:lnTo>
                  <a:lnTo>
                    <a:pt x="78323" y="95682"/>
                  </a:lnTo>
                  <a:lnTo>
                    <a:pt x="74730" y="99911"/>
                  </a:lnTo>
                  <a:lnTo>
                    <a:pt x="70419" y="102555"/>
                  </a:lnTo>
                  <a:lnTo>
                    <a:pt x="66826" y="105198"/>
                  </a:lnTo>
                  <a:lnTo>
                    <a:pt x="63233" y="107841"/>
                  </a:lnTo>
                  <a:lnTo>
                    <a:pt x="58922" y="109955"/>
                  </a:lnTo>
                  <a:lnTo>
                    <a:pt x="53892" y="112599"/>
                  </a:lnTo>
                  <a:lnTo>
                    <a:pt x="50299" y="114713"/>
                  </a:lnTo>
                  <a:lnTo>
                    <a:pt x="45269" y="115242"/>
                  </a:lnTo>
                  <a:lnTo>
                    <a:pt x="40239" y="117356"/>
                  </a:lnTo>
                  <a:lnTo>
                    <a:pt x="35209" y="118414"/>
                  </a:lnTo>
                  <a:lnTo>
                    <a:pt x="31616" y="118942"/>
                  </a:lnTo>
                  <a:lnTo>
                    <a:pt x="25149" y="120000"/>
                  </a:lnTo>
                  <a:lnTo>
                    <a:pt x="20119" y="120000"/>
                  </a:lnTo>
                  <a:lnTo>
                    <a:pt x="15089" y="120000"/>
                  </a:lnTo>
                  <a:lnTo>
                    <a:pt x="11497" y="118942"/>
                  </a:lnTo>
                  <a:lnTo>
                    <a:pt x="7185" y="118414"/>
                  </a:lnTo>
                  <a:lnTo>
                    <a:pt x="5029" y="115242"/>
                  </a:lnTo>
                  <a:lnTo>
                    <a:pt x="2155" y="111541"/>
                  </a:lnTo>
                  <a:lnTo>
                    <a:pt x="0" y="107312"/>
                  </a:lnTo>
                  <a:lnTo>
                    <a:pt x="0" y="103612"/>
                  </a:lnTo>
                  <a:lnTo>
                    <a:pt x="1437" y="98854"/>
                  </a:lnTo>
                  <a:lnTo>
                    <a:pt x="2155" y="94096"/>
                  </a:lnTo>
                  <a:lnTo>
                    <a:pt x="3592" y="89339"/>
                  </a:lnTo>
                  <a:lnTo>
                    <a:pt x="6467" y="84581"/>
                  </a:lnTo>
                  <a:lnTo>
                    <a:pt x="7185" y="80352"/>
                  </a:lnTo>
                  <a:close/>
                </a:path>
              </a:pathLst>
            </a:custGeom>
            <a:solidFill>
              <a:srgbClr val="FCF2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6" name="Google Shape;306;p22"/>
            <p:cNvSpPr/>
            <p:nvPr/>
          </p:nvSpPr>
          <p:spPr>
            <a:xfrm>
              <a:off x="3644900" y="3654425"/>
              <a:ext cx="180975" cy="244475"/>
            </a:xfrm>
            <a:custGeom>
              <a:rect b="b" l="l" r="r" t="t"/>
              <a:pathLst>
                <a:path extrusionOk="0" h="120000" w="120000">
                  <a:moveTo>
                    <a:pt x="7368" y="80259"/>
                  </a:moveTo>
                  <a:lnTo>
                    <a:pt x="10526" y="74805"/>
                  </a:lnTo>
                  <a:lnTo>
                    <a:pt x="14736" y="69350"/>
                  </a:lnTo>
                  <a:lnTo>
                    <a:pt x="16842" y="63896"/>
                  </a:lnTo>
                  <a:lnTo>
                    <a:pt x="20000" y="58441"/>
                  </a:lnTo>
                  <a:lnTo>
                    <a:pt x="25263" y="52987"/>
                  </a:lnTo>
                  <a:lnTo>
                    <a:pt x="29473" y="49090"/>
                  </a:lnTo>
                  <a:lnTo>
                    <a:pt x="32631" y="43636"/>
                  </a:lnTo>
                  <a:lnTo>
                    <a:pt x="38947" y="39740"/>
                  </a:lnTo>
                  <a:lnTo>
                    <a:pt x="44210" y="34285"/>
                  </a:lnTo>
                  <a:lnTo>
                    <a:pt x="51578" y="28831"/>
                  </a:lnTo>
                  <a:lnTo>
                    <a:pt x="56842" y="24155"/>
                  </a:lnTo>
                  <a:lnTo>
                    <a:pt x="64210" y="18701"/>
                  </a:lnTo>
                  <a:lnTo>
                    <a:pt x="71578" y="14805"/>
                  </a:lnTo>
                  <a:lnTo>
                    <a:pt x="77894" y="9350"/>
                  </a:lnTo>
                  <a:lnTo>
                    <a:pt x="85263" y="5454"/>
                  </a:lnTo>
                  <a:lnTo>
                    <a:pt x="92631" y="779"/>
                  </a:lnTo>
                  <a:lnTo>
                    <a:pt x="93684" y="779"/>
                  </a:lnTo>
                  <a:lnTo>
                    <a:pt x="95789" y="779"/>
                  </a:lnTo>
                  <a:lnTo>
                    <a:pt x="95789" y="0"/>
                  </a:lnTo>
                  <a:lnTo>
                    <a:pt x="97894" y="0"/>
                  </a:lnTo>
                  <a:lnTo>
                    <a:pt x="99999" y="0"/>
                  </a:lnTo>
                  <a:lnTo>
                    <a:pt x="101052" y="779"/>
                  </a:lnTo>
                  <a:lnTo>
                    <a:pt x="103157" y="779"/>
                  </a:lnTo>
                  <a:lnTo>
                    <a:pt x="105263" y="779"/>
                  </a:lnTo>
                  <a:lnTo>
                    <a:pt x="107368" y="2337"/>
                  </a:lnTo>
                  <a:lnTo>
                    <a:pt x="107368" y="2337"/>
                  </a:lnTo>
                  <a:lnTo>
                    <a:pt x="108421" y="3896"/>
                  </a:lnTo>
                  <a:lnTo>
                    <a:pt x="110526" y="5454"/>
                  </a:lnTo>
                  <a:lnTo>
                    <a:pt x="112631" y="5454"/>
                  </a:lnTo>
                  <a:lnTo>
                    <a:pt x="114736" y="6233"/>
                  </a:lnTo>
                  <a:lnTo>
                    <a:pt x="114736" y="7792"/>
                  </a:lnTo>
                  <a:lnTo>
                    <a:pt x="115789" y="9350"/>
                  </a:lnTo>
                  <a:lnTo>
                    <a:pt x="115789" y="11688"/>
                  </a:lnTo>
                  <a:lnTo>
                    <a:pt x="117894" y="13246"/>
                  </a:lnTo>
                  <a:lnTo>
                    <a:pt x="117894" y="16363"/>
                  </a:lnTo>
                  <a:lnTo>
                    <a:pt x="119999" y="18701"/>
                  </a:lnTo>
                  <a:lnTo>
                    <a:pt x="119999" y="21818"/>
                  </a:lnTo>
                  <a:lnTo>
                    <a:pt x="119999" y="24155"/>
                  </a:lnTo>
                  <a:lnTo>
                    <a:pt x="119999" y="25714"/>
                  </a:lnTo>
                  <a:lnTo>
                    <a:pt x="119999" y="28831"/>
                  </a:lnTo>
                  <a:lnTo>
                    <a:pt x="117894" y="34285"/>
                  </a:lnTo>
                  <a:lnTo>
                    <a:pt x="115789" y="38181"/>
                  </a:lnTo>
                  <a:lnTo>
                    <a:pt x="114736" y="43636"/>
                  </a:lnTo>
                  <a:lnTo>
                    <a:pt x="112631" y="47532"/>
                  </a:lnTo>
                  <a:lnTo>
                    <a:pt x="108421" y="51428"/>
                  </a:lnTo>
                  <a:lnTo>
                    <a:pt x="107368" y="57662"/>
                  </a:lnTo>
                  <a:lnTo>
                    <a:pt x="103157" y="61558"/>
                  </a:lnTo>
                  <a:lnTo>
                    <a:pt x="101052" y="65454"/>
                  </a:lnTo>
                  <a:lnTo>
                    <a:pt x="97894" y="69350"/>
                  </a:lnTo>
                  <a:lnTo>
                    <a:pt x="95789" y="74805"/>
                  </a:lnTo>
                  <a:lnTo>
                    <a:pt x="92631" y="79480"/>
                  </a:lnTo>
                  <a:lnTo>
                    <a:pt x="90526" y="83376"/>
                  </a:lnTo>
                  <a:lnTo>
                    <a:pt x="86315" y="88831"/>
                  </a:lnTo>
                  <a:lnTo>
                    <a:pt x="83157" y="92727"/>
                  </a:lnTo>
                  <a:lnTo>
                    <a:pt x="78947" y="97402"/>
                  </a:lnTo>
                  <a:lnTo>
                    <a:pt x="75789" y="99740"/>
                  </a:lnTo>
                  <a:lnTo>
                    <a:pt x="71578" y="102857"/>
                  </a:lnTo>
                  <a:lnTo>
                    <a:pt x="68421" y="105194"/>
                  </a:lnTo>
                  <a:lnTo>
                    <a:pt x="62105" y="108311"/>
                  </a:lnTo>
                  <a:lnTo>
                    <a:pt x="58947" y="110649"/>
                  </a:lnTo>
                  <a:lnTo>
                    <a:pt x="54736" y="113766"/>
                  </a:lnTo>
                  <a:lnTo>
                    <a:pt x="49473" y="114545"/>
                  </a:lnTo>
                  <a:lnTo>
                    <a:pt x="46315" y="116103"/>
                  </a:lnTo>
                  <a:lnTo>
                    <a:pt x="40000" y="117662"/>
                  </a:lnTo>
                  <a:lnTo>
                    <a:pt x="36842" y="119220"/>
                  </a:lnTo>
                  <a:lnTo>
                    <a:pt x="31578" y="119220"/>
                  </a:lnTo>
                  <a:lnTo>
                    <a:pt x="25263" y="120000"/>
                  </a:lnTo>
                  <a:lnTo>
                    <a:pt x="20000" y="120000"/>
                  </a:lnTo>
                  <a:lnTo>
                    <a:pt x="16842" y="120000"/>
                  </a:lnTo>
                  <a:lnTo>
                    <a:pt x="10526" y="120000"/>
                  </a:lnTo>
                  <a:lnTo>
                    <a:pt x="7368" y="119220"/>
                  </a:lnTo>
                  <a:lnTo>
                    <a:pt x="5263" y="116103"/>
                  </a:lnTo>
                  <a:lnTo>
                    <a:pt x="1052" y="112207"/>
                  </a:lnTo>
                  <a:lnTo>
                    <a:pt x="1052" y="108311"/>
                  </a:lnTo>
                  <a:lnTo>
                    <a:pt x="0" y="103636"/>
                  </a:lnTo>
                  <a:lnTo>
                    <a:pt x="1052" y="98181"/>
                  </a:lnTo>
                  <a:lnTo>
                    <a:pt x="1052" y="94285"/>
                  </a:lnTo>
                  <a:lnTo>
                    <a:pt x="3157" y="90389"/>
                  </a:lnTo>
                  <a:lnTo>
                    <a:pt x="5263" y="84935"/>
                  </a:lnTo>
                  <a:lnTo>
                    <a:pt x="7368" y="80259"/>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7" name="Google Shape;307;p22"/>
            <p:cNvSpPr/>
            <p:nvPr/>
          </p:nvSpPr>
          <p:spPr>
            <a:xfrm>
              <a:off x="3898900" y="3603625"/>
              <a:ext cx="479425" cy="971550"/>
            </a:xfrm>
            <a:custGeom>
              <a:rect b="b" l="l" r="r" t="t"/>
              <a:pathLst>
                <a:path extrusionOk="0" h="120000" w="120000">
                  <a:moveTo>
                    <a:pt x="3973" y="64901"/>
                  </a:moveTo>
                  <a:lnTo>
                    <a:pt x="4768" y="60392"/>
                  </a:lnTo>
                  <a:lnTo>
                    <a:pt x="5562" y="55882"/>
                  </a:lnTo>
                  <a:lnTo>
                    <a:pt x="6357" y="51372"/>
                  </a:lnTo>
                  <a:lnTo>
                    <a:pt x="7549" y="46862"/>
                  </a:lnTo>
                  <a:lnTo>
                    <a:pt x="8344" y="42745"/>
                  </a:lnTo>
                  <a:lnTo>
                    <a:pt x="9536" y="38235"/>
                  </a:lnTo>
                  <a:lnTo>
                    <a:pt x="11920" y="34117"/>
                  </a:lnTo>
                  <a:lnTo>
                    <a:pt x="14701" y="29607"/>
                  </a:lnTo>
                  <a:lnTo>
                    <a:pt x="16688" y="26862"/>
                  </a:lnTo>
                  <a:lnTo>
                    <a:pt x="19470" y="24117"/>
                  </a:lnTo>
                  <a:lnTo>
                    <a:pt x="23046" y="21764"/>
                  </a:lnTo>
                  <a:lnTo>
                    <a:pt x="26622" y="19019"/>
                  </a:lnTo>
                  <a:lnTo>
                    <a:pt x="30596" y="16470"/>
                  </a:lnTo>
                  <a:lnTo>
                    <a:pt x="34966" y="14509"/>
                  </a:lnTo>
                  <a:lnTo>
                    <a:pt x="38940" y="12156"/>
                  </a:lnTo>
                  <a:lnTo>
                    <a:pt x="44105" y="10000"/>
                  </a:lnTo>
                  <a:lnTo>
                    <a:pt x="48079" y="8235"/>
                  </a:lnTo>
                  <a:lnTo>
                    <a:pt x="51655" y="6274"/>
                  </a:lnTo>
                  <a:lnTo>
                    <a:pt x="56423" y="4509"/>
                  </a:lnTo>
                  <a:lnTo>
                    <a:pt x="60794" y="2745"/>
                  </a:lnTo>
                  <a:lnTo>
                    <a:pt x="65562" y="1372"/>
                  </a:lnTo>
                  <a:lnTo>
                    <a:pt x="69933" y="392"/>
                  </a:lnTo>
                  <a:lnTo>
                    <a:pt x="72715" y="0"/>
                  </a:lnTo>
                  <a:lnTo>
                    <a:pt x="74701" y="0"/>
                  </a:lnTo>
                  <a:lnTo>
                    <a:pt x="77483" y="0"/>
                  </a:lnTo>
                  <a:lnTo>
                    <a:pt x="80264" y="0"/>
                  </a:lnTo>
                  <a:lnTo>
                    <a:pt x="85033" y="1372"/>
                  </a:lnTo>
                  <a:lnTo>
                    <a:pt x="90198" y="2745"/>
                  </a:lnTo>
                  <a:lnTo>
                    <a:pt x="94172" y="4901"/>
                  </a:lnTo>
                  <a:lnTo>
                    <a:pt x="97748" y="7254"/>
                  </a:lnTo>
                  <a:lnTo>
                    <a:pt x="101324" y="10000"/>
                  </a:lnTo>
                  <a:lnTo>
                    <a:pt x="104105" y="12745"/>
                  </a:lnTo>
                  <a:lnTo>
                    <a:pt x="106092" y="15882"/>
                  </a:lnTo>
                  <a:lnTo>
                    <a:pt x="108079" y="18627"/>
                  </a:lnTo>
                  <a:lnTo>
                    <a:pt x="110860" y="23725"/>
                  </a:lnTo>
                  <a:lnTo>
                    <a:pt x="113642" y="29215"/>
                  </a:lnTo>
                  <a:lnTo>
                    <a:pt x="116026" y="34509"/>
                  </a:lnTo>
                  <a:lnTo>
                    <a:pt x="117218" y="40000"/>
                  </a:lnTo>
                  <a:lnTo>
                    <a:pt x="118807" y="45490"/>
                  </a:lnTo>
                  <a:lnTo>
                    <a:pt x="119602" y="50980"/>
                  </a:lnTo>
                  <a:lnTo>
                    <a:pt x="119602" y="56470"/>
                  </a:lnTo>
                  <a:lnTo>
                    <a:pt x="120000" y="62156"/>
                  </a:lnTo>
                  <a:lnTo>
                    <a:pt x="120000" y="67254"/>
                  </a:lnTo>
                  <a:lnTo>
                    <a:pt x="119602" y="72745"/>
                  </a:lnTo>
                  <a:lnTo>
                    <a:pt x="118807" y="77843"/>
                  </a:lnTo>
                  <a:lnTo>
                    <a:pt x="117218" y="83529"/>
                  </a:lnTo>
                  <a:lnTo>
                    <a:pt x="116026" y="88627"/>
                  </a:lnTo>
                  <a:lnTo>
                    <a:pt x="113642" y="93725"/>
                  </a:lnTo>
                  <a:lnTo>
                    <a:pt x="111655" y="99019"/>
                  </a:lnTo>
                  <a:lnTo>
                    <a:pt x="109668" y="104117"/>
                  </a:lnTo>
                  <a:lnTo>
                    <a:pt x="108079" y="106274"/>
                  </a:lnTo>
                  <a:lnTo>
                    <a:pt x="106887" y="108235"/>
                  </a:lnTo>
                  <a:lnTo>
                    <a:pt x="104900" y="110000"/>
                  </a:lnTo>
                  <a:lnTo>
                    <a:pt x="103311" y="112156"/>
                  </a:lnTo>
                  <a:lnTo>
                    <a:pt x="100529" y="113725"/>
                  </a:lnTo>
                  <a:lnTo>
                    <a:pt x="98543" y="115490"/>
                  </a:lnTo>
                  <a:lnTo>
                    <a:pt x="94966" y="116862"/>
                  </a:lnTo>
                  <a:lnTo>
                    <a:pt x="92185" y="118039"/>
                  </a:lnTo>
                  <a:lnTo>
                    <a:pt x="88609" y="119019"/>
                  </a:lnTo>
                  <a:lnTo>
                    <a:pt x="85033" y="119607"/>
                  </a:lnTo>
                  <a:lnTo>
                    <a:pt x="81854" y="120000"/>
                  </a:lnTo>
                  <a:lnTo>
                    <a:pt x="77483" y="120000"/>
                  </a:lnTo>
                  <a:lnTo>
                    <a:pt x="73907" y="120000"/>
                  </a:lnTo>
                  <a:lnTo>
                    <a:pt x="69933" y="120000"/>
                  </a:lnTo>
                  <a:lnTo>
                    <a:pt x="66357" y="119607"/>
                  </a:lnTo>
                  <a:lnTo>
                    <a:pt x="62781" y="119411"/>
                  </a:lnTo>
                  <a:lnTo>
                    <a:pt x="59205" y="119019"/>
                  </a:lnTo>
                  <a:lnTo>
                    <a:pt x="56423" y="118235"/>
                  </a:lnTo>
                  <a:lnTo>
                    <a:pt x="52847" y="118039"/>
                  </a:lnTo>
                  <a:lnTo>
                    <a:pt x="50066" y="116862"/>
                  </a:lnTo>
                  <a:lnTo>
                    <a:pt x="47284" y="116274"/>
                  </a:lnTo>
                  <a:lnTo>
                    <a:pt x="44503" y="115098"/>
                  </a:lnTo>
                  <a:lnTo>
                    <a:pt x="41721" y="114117"/>
                  </a:lnTo>
                  <a:lnTo>
                    <a:pt x="39735" y="112745"/>
                  </a:lnTo>
                  <a:lnTo>
                    <a:pt x="34172" y="109019"/>
                  </a:lnTo>
                  <a:lnTo>
                    <a:pt x="28609" y="105490"/>
                  </a:lnTo>
                  <a:lnTo>
                    <a:pt x="23046" y="101764"/>
                  </a:lnTo>
                  <a:lnTo>
                    <a:pt x="17880" y="97647"/>
                  </a:lnTo>
                  <a:lnTo>
                    <a:pt x="13112" y="93725"/>
                  </a:lnTo>
                  <a:lnTo>
                    <a:pt x="9139" y="89607"/>
                  </a:lnTo>
                  <a:lnTo>
                    <a:pt x="4768" y="85490"/>
                  </a:lnTo>
                  <a:lnTo>
                    <a:pt x="1192" y="80980"/>
                  </a:lnTo>
                  <a:lnTo>
                    <a:pt x="0" y="79411"/>
                  </a:lnTo>
                  <a:lnTo>
                    <a:pt x="0" y="77254"/>
                  </a:lnTo>
                  <a:lnTo>
                    <a:pt x="0" y="75098"/>
                  </a:lnTo>
                  <a:lnTo>
                    <a:pt x="794" y="73137"/>
                  </a:lnTo>
                  <a:lnTo>
                    <a:pt x="1192" y="70980"/>
                  </a:lnTo>
                  <a:lnTo>
                    <a:pt x="1986" y="69019"/>
                  </a:lnTo>
                  <a:lnTo>
                    <a:pt x="3576" y="66862"/>
                  </a:lnTo>
                  <a:lnTo>
                    <a:pt x="3973" y="64901"/>
                  </a:lnTo>
                  <a:close/>
                </a:path>
              </a:pathLst>
            </a:custGeom>
            <a:solidFill>
              <a:srgbClr val="F0B63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8" name="Google Shape;308;p22"/>
            <p:cNvSpPr/>
            <p:nvPr/>
          </p:nvSpPr>
          <p:spPr>
            <a:xfrm>
              <a:off x="3925887" y="3632200"/>
              <a:ext cx="414337" cy="833437"/>
            </a:xfrm>
            <a:custGeom>
              <a:rect b="b" l="l" r="r" t="t"/>
              <a:pathLst>
                <a:path extrusionOk="0" h="120000" w="120000">
                  <a:moveTo>
                    <a:pt x="4137" y="64685"/>
                  </a:moveTo>
                  <a:lnTo>
                    <a:pt x="5057" y="60114"/>
                  </a:lnTo>
                  <a:lnTo>
                    <a:pt x="5977" y="55771"/>
                  </a:lnTo>
                  <a:lnTo>
                    <a:pt x="6436" y="51428"/>
                  </a:lnTo>
                  <a:lnTo>
                    <a:pt x="7356" y="46857"/>
                  </a:lnTo>
                  <a:lnTo>
                    <a:pt x="9195" y="42514"/>
                  </a:lnTo>
                  <a:lnTo>
                    <a:pt x="10574" y="38171"/>
                  </a:lnTo>
                  <a:lnTo>
                    <a:pt x="12413" y="34057"/>
                  </a:lnTo>
                  <a:lnTo>
                    <a:pt x="14712" y="29714"/>
                  </a:lnTo>
                  <a:lnTo>
                    <a:pt x="17011" y="26742"/>
                  </a:lnTo>
                  <a:lnTo>
                    <a:pt x="20229" y="24000"/>
                  </a:lnTo>
                  <a:lnTo>
                    <a:pt x="23448" y="21714"/>
                  </a:lnTo>
                  <a:lnTo>
                    <a:pt x="26666" y="18742"/>
                  </a:lnTo>
                  <a:lnTo>
                    <a:pt x="30804" y="16457"/>
                  </a:lnTo>
                  <a:lnTo>
                    <a:pt x="34942" y="14400"/>
                  </a:lnTo>
                  <a:lnTo>
                    <a:pt x="40000" y="11885"/>
                  </a:lnTo>
                  <a:lnTo>
                    <a:pt x="43678" y="10057"/>
                  </a:lnTo>
                  <a:lnTo>
                    <a:pt x="47816" y="8000"/>
                  </a:lnTo>
                  <a:lnTo>
                    <a:pt x="51954" y="6400"/>
                  </a:lnTo>
                  <a:lnTo>
                    <a:pt x="56551" y="4342"/>
                  </a:lnTo>
                  <a:lnTo>
                    <a:pt x="60689" y="2742"/>
                  </a:lnTo>
                  <a:lnTo>
                    <a:pt x="65747" y="1142"/>
                  </a:lnTo>
                  <a:lnTo>
                    <a:pt x="70344" y="228"/>
                  </a:lnTo>
                  <a:lnTo>
                    <a:pt x="75402" y="0"/>
                  </a:lnTo>
                  <a:lnTo>
                    <a:pt x="80000" y="0"/>
                  </a:lnTo>
                  <a:lnTo>
                    <a:pt x="85057" y="1142"/>
                  </a:lnTo>
                  <a:lnTo>
                    <a:pt x="90114" y="2742"/>
                  </a:lnTo>
                  <a:lnTo>
                    <a:pt x="93793" y="4800"/>
                  </a:lnTo>
                  <a:lnTo>
                    <a:pt x="97931" y="7085"/>
                  </a:lnTo>
                  <a:lnTo>
                    <a:pt x="101149" y="10057"/>
                  </a:lnTo>
                  <a:lnTo>
                    <a:pt x="103448" y="12800"/>
                  </a:lnTo>
                  <a:lnTo>
                    <a:pt x="106206" y="15542"/>
                  </a:lnTo>
                  <a:lnTo>
                    <a:pt x="107586" y="18285"/>
                  </a:lnTo>
                  <a:lnTo>
                    <a:pt x="110804" y="23542"/>
                  </a:lnTo>
                  <a:lnTo>
                    <a:pt x="113563" y="29257"/>
                  </a:lnTo>
                  <a:lnTo>
                    <a:pt x="115862" y="34514"/>
                  </a:lnTo>
                  <a:lnTo>
                    <a:pt x="117241" y="40000"/>
                  </a:lnTo>
                  <a:lnTo>
                    <a:pt x="118160" y="45257"/>
                  </a:lnTo>
                  <a:lnTo>
                    <a:pt x="119080" y="50971"/>
                  </a:lnTo>
                  <a:lnTo>
                    <a:pt x="120000" y="56685"/>
                  </a:lnTo>
                  <a:lnTo>
                    <a:pt x="120000" y="62171"/>
                  </a:lnTo>
                  <a:lnTo>
                    <a:pt x="120000" y="67428"/>
                  </a:lnTo>
                  <a:lnTo>
                    <a:pt x="119080" y="72685"/>
                  </a:lnTo>
                  <a:lnTo>
                    <a:pt x="118160" y="77942"/>
                  </a:lnTo>
                  <a:lnTo>
                    <a:pt x="117241" y="83200"/>
                  </a:lnTo>
                  <a:lnTo>
                    <a:pt x="115862" y="88685"/>
                  </a:lnTo>
                  <a:lnTo>
                    <a:pt x="114022" y="93942"/>
                  </a:lnTo>
                  <a:lnTo>
                    <a:pt x="111724" y="99200"/>
                  </a:lnTo>
                  <a:lnTo>
                    <a:pt x="109425" y="104457"/>
                  </a:lnTo>
                  <a:lnTo>
                    <a:pt x="107586" y="106514"/>
                  </a:lnTo>
                  <a:lnTo>
                    <a:pt x="107126" y="108342"/>
                  </a:lnTo>
                  <a:lnTo>
                    <a:pt x="105287" y="109942"/>
                  </a:lnTo>
                  <a:lnTo>
                    <a:pt x="102988" y="112000"/>
                  </a:lnTo>
                  <a:lnTo>
                    <a:pt x="100229" y="113600"/>
                  </a:lnTo>
                  <a:lnTo>
                    <a:pt x="97931" y="115200"/>
                  </a:lnTo>
                  <a:lnTo>
                    <a:pt x="95632" y="116800"/>
                  </a:lnTo>
                  <a:lnTo>
                    <a:pt x="92413" y="118171"/>
                  </a:lnTo>
                  <a:lnTo>
                    <a:pt x="89195" y="118857"/>
                  </a:lnTo>
                  <a:lnTo>
                    <a:pt x="85057" y="119771"/>
                  </a:lnTo>
                  <a:lnTo>
                    <a:pt x="81839" y="120000"/>
                  </a:lnTo>
                  <a:lnTo>
                    <a:pt x="77701" y="120000"/>
                  </a:lnTo>
                  <a:lnTo>
                    <a:pt x="73563" y="120000"/>
                  </a:lnTo>
                  <a:lnTo>
                    <a:pt x="70344" y="120000"/>
                  </a:lnTo>
                  <a:lnTo>
                    <a:pt x="66666" y="119771"/>
                  </a:lnTo>
                  <a:lnTo>
                    <a:pt x="62528" y="119314"/>
                  </a:lnTo>
                  <a:lnTo>
                    <a:pt x="59310" y="118857"/>
                  </a:lnTo>
                  <a:lnTo>
                    <a:pt x="56551" y="118400"/>
                  </a:lnTo>
                  <a:lnTo>
                    <a:pt x="53333" y="117714"/>
                  </a:lnTo>
                  <a:lnTo>
                    <a:pt x="50114" y="117257"/>
                  </a:lnTo>
                  <a:lnTo>
                    <a:pt x="46896" y="116114"/>
                  </a:lnTo>
                  <a:lnTo>
                    <a:pt x="44597" y="115200"/>
                  </a:lnTo>
                  <a:lnTo>
                    <a:pt x="42298" y="114057"/>
                  </a:lnTo>
                  <a:lnTo>
                    <a:pt x="40000" y="112914"/>
                  </a:lnTo>
                  <a:lnTo>
                    <a:pt x="34022" y="109257"/>
                  </a:lnTo>
                  <a:lnTo>
                    <a:pt x="28505" y="105600"/>
                  </a:lnTo>
                  <a:lnTo>
                    <a:pt x="23448" y="101714"/>
                  </a:lnTo>
                  <a:lnTo>
                    <a:pt x="17931" y="97600"/>
                  </a:lnTo>
                  <a:lnTo>
                    <a:pt x="13793" y="93485"/>
                  </a:lnTo>
                  <a:lnTo>
                    <a:pt x="9195" y="89600"/>
                  </a:lnTo>
                  <a:lnTo>
                    <a:pt x="5057" y="85485"/>
                  </a:lnTo>
                  <a:lnTo>
                    <a:pt x="1839" y="81142"/>
                  </a:lnTo>
                  <a:lnTo>
                    <a:pt x="919" y="79085"/>
                  </a:lnTo>
                  <a:lnTo>
                    <a:pt x="0" y="77028"/>
                  </a:lnTo>
                  <a:lnTo>
                    <a:pt x="0" y="74971"/>
                  </a:lnTo>
                  <a:lnTo>
                    <a:pt x="919" y="73142"/>
                  </a:lnTo>
                  <a:lnTo>
                    <a:pt x="1839" y="71085"/>
                  </a:lnTo>
                  <a:lnTo>
                    <a:pt x="2758" y="68571"/>
                  </a:lnTo>
                  <a:lnTo>
                    <a:pt x="3218" y="66742"/>
                  </a:lnTo>
                  <a:lnTo>
                    <a:pt x="4137" y="64685"/>
                  </a:lnTo>
                  <a:close/>
                </a:path>
              </a:pathLst>
            </a:custGeom>
            <a:solidFill>
              <a:srgbClr val="F2C45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9" name="Google Shape;309;p22"/>
            <p:cNvSpPr/>
            <p:nvPr/>
          </p:nvSpPr>
          <p:spPr>
            <a:xfrm>
              <a:off x="3954462" y="3656012"/>
              <a:ext cx="346075" cy="701675"/>
            </a:xfrm>
            <a:custGeom>
              <a:rect b="b" l="l" r="r" t="t"/>
              <a:pathLst>
                <a:path extrusionOk="0" h="120000" w="120000">
                  <a:moveTo>
                    <a:pt x="4954" y="65158"/>
                  </a:moveTo>
                  <a:lnTo>
                    <a:pt x="5504" y="60271"/>
                  </a:lnTo>
                  <a:lnTo>
                    <a:pt x="5504" y="55927"/>
                  </a:lnTo>
                  <a:lnTo>
                    <a:pt x="6605" y="51583"/>
                  </a:lnTo>
                  <a:lnTo>
                    <a:pt x="7706" y="47511"/>
                  </a:lnTo>
                  <a:lnTo>
                    <a:pt x="8807" y="43167"/>
                  </a:lnTo>
                  <a:lnTo>
                    <a:pt x="10458" y="38280"/>
                  </a:lnTo>
                  <a:lnTo>
                    <a:pt x="12660" y="33936"/>
                  </a:lnTo>
                  <a:lnTo>
                    <a:pt x="15412" y="30135"/>
                  </a:lnTo>
                  <a:lnTo>
                    <a:pt x="17614" y="27420"/>
                  </a:lnTo>
                  <a:lnTo>
                    <a:pt x="20366" y="24434"/>
                  </a:lnTo>
                  <a:lnTo>
                    <a:pt x="23119" y="21990"/>
                  </a:lnTo>
                  <a:lnTo>
                    <a:pt x="26972" y="19276"/>
                  </a:lnTo>
                  <a:lnTo>
                    <a:pt x="30825" y="16832"/>
                  </a:lnTo>
                  <a:lnTo>
                    <a:pt x="35779" y="14932"/>
                  </a:lnTo>
                  <a:lnTo>
                    <a:pt x="39633" y="12488"/>
                  </a:lnTo>
                  <a:lnTo>
                    <a:pt x="44587" y="10045"/>
                  </a:lnTo>
                  <a:lnTo>
                    <a:pt x="48440" y="8687"/>
                  </a:lnTo>
                  <a:lnTo>
                    <a:pt x="52293" y="6787"/>
                  </a:lnTo>
                  <a:lnTo>
                    <a:pt x="57247" y="4886"/>
                  </a:lnTo>
                  <a:lnTo>
                    <a:pt x="61100" y="2986"/>
                  </a:lnTo>
                  <a:lnTo>
                    <a:pt x="66055" y="1628"/>
                  </a:lnTo>
                  <a:lnTo>
                    <a:pt x="70458" y="542"/>
                  </a:lnTo>
                  <a:lnTo>
                    <a:pt x="75412" y="0"/>
                  </a:lnTo>
                  <a:lnTo>
                    <a:pt x="80366" y="542"/>
                  </a:lnTo>
                  <a:lnTo>
                    <a:pt x="85321" y="1628"/>
                  </a:lnTo>
                  <a:lnTo>
                    <a:pt x="90275" y="2986"/>
                  </a:lnTo>
                  <a:lnTo>
                    <a:pt x="94678" y="5429"/>
                  </a:lnTo>
                  <a:lnTo>
                    <a:pt x="97981" y="7873"/>
                  </a:lnTo>
                  <a:lnTo>
                    <a:pt x="101834" y="10588"/>
                  </a:lnTo>
                  <a:lnTo>
                    <a:pt x="103486" y="13031"/>
                  </a:lnTo>
                  <a:lnTo>
                    <a:pt x="106238" y="15746"/>
                  </a:lnTo>
                  <a:lnTo>
                    <a:pt x="108440" y="18733"/>
                  </a:lnTo>
                  <a:lnTo>
                    <a:pt x="111192" y="23891"/>
                  </a:lnTo>
                  <a:lnTo>
                    <a:pt x="113944" y="29592"/>
                  </a:lnTo>
                  <a:lnTo>
                    <a:pt x="116146" y="35022"/>
                  </a:lnTo>
                  <a:lnTo>
                    <a:pt x="117247" y="40180"/>
                  </a:lnTo>
                  <a:lnTo>
                    <a:pt x="118899" y="45882"/>
                  </a:lnTo>
                  <a:lnTo>
                    <a:pt x="118899" y="51312"/>
                  </a:lnTo>
                  <a:lnTo>
                    <a:pt x="120000" y="57013"/>
                  </a:lnTo>
                  <a:lnTo>
                    <a:pt x="120000" y="62171"/>
                  </a:lnTo>
                  <a:lnTo>
                    <a:pt x="120000" y="67330"/>
                  </a:lnTo>
                  <a:lnTo>
                    <a:pt x="120000" y="72760"/>
                  </a:lnTo>
                  <a:lnTo>
                    <a:pt x="118899" y="77918"/>
                  </a:lnTo>
                  <a:lnTo>
                    <a:pt x="117247" y="83076"/>
                  </a:lnTo>
                  <a:lnTo>
                    <a:pt x="116146" y="88506"/>
                  </a:lnTo>
                  <a:lnTo>
                    <a:pt x="113944" y="93665"/>
                  </a:lnTo>
                  <a:lnTo>
                    <a:pt x="112293" y="98823"/>
                  </a:lnTo>
                  <a:lnTo>
                    <a:pt x="109541" y="104253"/>
                  </a:lnTo>
                  <a:lnTo>
                    <a:pt x="108440" y="106153"/>
                  </a:lnTo>
                  <a:lnTo>
                    <a:pt x="107339" y="108054"/>
                  </a:lnTo>
                  <a:lnTo>
                    <a:pt x="105688" y="109954"/>
                  </a:lnTo>
                  <a:lnTo>
                    <a:pt x="103486" y="111855"/>
                  </a:lnTo>
                  <a:lnTo>
                    <a:pt x="100733" y="113755"/>
                  </a:lnTo>
                  <a:lnTo>
                    <a:pt x="98532" y="115113"/>
                  </a:lnTo>
                  <a:lnTo>
                    <a:pt x="95779" y="116742"/>
                  </a:lnTo>
                  <a:lnTo>
                    <a:pt x="91926" y="118099"/>
                  </a:lnTo>
                  <a:lnTo>
                    <a:pt x="89174" y="118914"/>
                  </a:lnTo>
                  <a:lnTo>
                    <a:pt x="85321" y="119457"/>
                  </a:lnTo>
                  <a:lnTo>
                    <a:pt x="82018" y="120000"/>
                  </a:lnTo>
                  <a:lnTo>
                    <a:pt x="78165" y="120000"/>
                  </a:lnTo>
                  <a:lnTo>
                    <a:pt x="74311" y="120000"/>
                  </a:lnTo>
                  <a:lnTo>
                    <a:pt x="70458" y="120000"/>
                  </a:lnTo>
                  <a:lnTo>
                    <a:pt x="66605" y="119457"/>
                  </a:lnTo>
                  <a:lnTo>
                    <a:pt x="62752" y="119457"/>
                  </a:lnTo>
                  <a:lnTo>
                    <a:pt x="60000" y="118914"/>
                  </a:lnTo>
                  <a:lnTo>
                    <a:pt x="56146" y="118642"/>
                  </a:lnTo>
                  <a:lnTo>
                    <a:pt x="53394" y="117556"/>
                  </a:lnTo>
                  <a:lnTo>
                    <a:pt x="50091" y="117013"/>
                  </a:lnTo>
                  <a:lnTo>
                    <a:pt x="47339" y="116199"/>
                  </a:lnTo>
                  <a:lnTo>
                    <a:pt x="44587" y="115113"/>
                  </a:lnTo>
                  <a:lnTo>
                    <a:pt x="42385" y="113755"/>
                  </a:lnTo>
                  <a:lnTo>
                    <a:pt x="40733" y="112669"/>
                  </a:lnTo>
                  <a:lnTo>
                    <a:pt x="34678" y="108868"/>
                  </a:lnTo>
                  <a:lnTo>
                    <a:pt x="29174" y="105610"/>
                  </a:lnTo>
                  <a:lnTo>
                    <a:pt x="23119" y="101809"/>
                  </a:lnTo>
                  <a:lnTo>
                    <a:pt x="18165" y="97466"/>
                  </a:lnTo>
                  <a:lnTo>
                    <a:pt x="13761" y="93665"/>
                  </a:lnTo>
                  <a:lnTo>
                    <a:pt x="9908" y="89864"/>
                  </a:lnTo>
                  <a:lnTo>
                    <a:pt x="4954" y="85520"/>
                  </a:lnTo>
                  <a:lnTo>
                    <a:pt x="1651" y="81176"/>
                  </a:lnTo>
                  <a:lnTo>
                    <a:pt x="1100" y="79276"/>
                  </a:lnTo>
                  <a:lnTo>
                    <a:pt x="0" y="77375"/>
                  </a:lnTo>
                  <a:lnTo>
                    <a:pt x="1100" y="75203"/>
                  </a:lnTo>
                  <a:lnTo>
                    <a:pt x="1100" y="73303"/>
                  </a:lnTo>
                  <a:lnTo>
                    <a:pt x="1651" y="71131"/>
                  </a:lnTo>
                  <a:lnTo>
                    <a:pt x="2752" y="68959"/>
                  </a:lnTo>
                  <a:lnTo>
                    <a:pt x="3853" y="67058"/>
                  </a:lnTo>
                  <a:lnTo>
                    <a:pt x="4954" y="65158"/>
                  </a:lnTo>
                  <a:close/>
                </a:path>
              </a:pathLst>
            </a:custGeom>
            <a:solidFill>
              <a:srgbClr val="F5D48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0" name="Google Shape;310;p22"/>
            <p:cNvSpPr/>
            <p:nvPr/>
          </p:nvSpPr>
          <p:spPr>
            <a:xfrm>
              <a:off x="3984625" y="3684587"/>
              <a:ext cx="276225" cy="563562"/>
            </a:xfrm>
            <a:custGeom>
              <a:rect b="b" l="l" r="r" t="t"/>
              <a:pathLst>
                <a:path extrusionOk="0" h="120000" w="120000">
                  <a:moveTo>
                    <a:pt x="4137" y="64901"/>
                  </a:moveTo>
                  <a:lnTo>
                    <a:pt x="4827" y="60507"/>
                  </a:lnTo>
                  <a:lnTo>
                    <a:pt x="6206" y="55774"/>
                  </a:lnTo>
                  <a:lnTo>
                    <a:pt x="6206" y="51718"/>
                  </a:lnTo>
                  <a:lnTo>
                    <a:pt x="7586" y="46985"/>
                  </a:lnTo>
                  <a:lnTo>
                    <a:pt x="8965" y="42929"/>
                  </a:lnTo>
                  <a:lnTo>
                    <a:pt x="9655" y="38535"/>
                  </a:lnTo>
                  <a:lnTo>
                    <a:pt x="12413" y="33802"/>
                  </a:lnTo>
                  <a:lnTo>
                    <a:pt x="14482" y="29746"/>
                  </a:lnTo>
                  <a:lnTo>
                    <a:pt x="17241" y="27380"/>
                  </a:lnTo>
                  <a:lnTo>
                    <a:pt x="19310" y="24338"/>
                  </a:lnTo>
                  <a:lnTo>
                    <a:pt x="23448" y="21971"/>
                  </a:lnTo>
                  <a:lnTo>
                    <a:pt x="26896" y="18929"/>
                  </a:lnTo>
                  <a:lnTo>
                    <a:pt x="30344" y="16563"/>
                  </a:lnTo>
                  <a:lnTo>
                    <a:pt x="35172" y="14197"/>
                  </a:lnTo>
                  <a:lnTo>
                    <a:pt x="39310" y="12507"/>
                  </a:lnTo>
                  <a:lnTo>
                    <a:pt x="44137" y="10140"/>
                  </a:lnTo>
                  <a:lnTo>
                    <a:pt x="47586" y="8450"/>
                  </a:lnTo>
                  <a:lnTo>
                    <a:pt x="52413" y="6422"/>
                  </a:lnTo>
                  <a:lnTo>
                    <a:pt x="57241" y="4732"/>
                  </a:lnTo>
                  <a:lnTo>
                    <a:pt x="60689" y="3042"/>
                  </a:lnTo>
                  <a:lnTo>
                    <a:pt x="65517" y="1352"/>
                  </a:lnTo>
                  <a:lnTo>
                    <a:pt x="70344" y="676"/>
                  </a:lnTo>
                  <a:lnTo>
                    <a:pt x="75172" y="0"/>
                  </a:lnTo>
                  <a:lnTo>
                    <a:pt x="80000" y="676"/>
                  </a:lnTo>
                  <a:lnTo>
                    <a:pt x="86206" y="1352"/>
                  </a:lnTo>
                  <a:lnTo>
                    <a:pt x="89655" y="3042"/>
                  </a:lnTo>
                  <a:lnTo>
                    <a:pt x="94482" y="5408"/>
                  </a:lnTo>
                  <a:lnTo>
                    <a:pt x="98620" y="7774"/>
                  </a:lnTo>
                  <a:lnTo>
                    <a:pt x="102068" y="10140"/>
                  </a:lnTo>
                  <a:lnTo>
                    <a:pt x="104827" y="13183"/>
                  </a:lnTo>
                  <a:lnTo>
                    <a:pt x="106896" y="15887"/>
                  </a:lnTo>
                  <a:lnTo>
                    <a:pt x="108275" y="18929"/>
                  </a:lnTo>
                  <a:lnTo>
                    <a:pt x="111724" y="23661"/>
                  </a:lnTo>
                  <a:lnTo>
                    <a:pt x="114482" y="29070"/>
                  </a:lnTo>
                  <a:lnTo>
                    <a:pt x="116551" y="34478"/>
                  </a:lnTo>
                  <a:lnTo>
                    <a:pt x="117931" y="40563"/>
                  </a:lnTo>
                  <a:lnTo>
                    <a:pt x="119310" y="45633"/>
                  </a:lnTo>
                  <a:lnTo>
                    <a:pt x="120000" y="51042"/>
                  </a:lnTo>
                  <a:lnTo>
                    <a:pt x="120000" y="56450"/>
                  </a:lnTo>
                  <a:lnTo>
                    <a:pt x="120000" y="62535"/>
                  </a:lnTo>
                  <a:lnTo>
                    <a:pt x="120000" y="67943"/>
                  </a:lnTo>
                  <a:lnTo>
                    <a:pt x="120000" y="73014"/>
                  </a:lnTo>
                  <a:lnTo>
                    <a:pt x="119310" y="77746"/>
                  </a:lnTo>
                  <a:lnTo>
                    <a:pt x="117931" y="83154"/>
                  </a:lnTo>
                  <a:lnTo>
                    <a:pt x="116551" y="88563"/>
                  </a:lnTo>
                  <a:lnTo>
                    <a:pt x="114482" y="93971"/>
                  </a:lnTo>
                  <a:lnTo>
                    <a:pt x="113103" y="99380"/>
                  </a:lnTo>
                  <a:lnTo>
                    <a:pt x="110344" y="104788"/>
                  </a:lnTo>
                  <a:lnTo>
                    <a:pt x="109655" y="106478"/>
                  </a:lnTo>
                  <a:lnTo>
                    <a:pt x="106896" y="108169"/>
                  </a:lnTo>
                  <a:lnTo>
                    <a:pt x="105517" y="109859"/>
                  </a:lnTo>
                  <a:lnTo>
                    <a:pt x="103448" y="112225"/>
                  </a:lnTo>
                  <a:lnTo>
                    <a:pt x="100689" y="114253"/>
                  </a:lnTo>
                  <a:lnTo>
                    <a:pt x="98620" y="115267"/>
                  </a:lnTo>
                  <a:lnTo>
                    <a:pt x="95862" y="116957"/>
                  </a:lnTo>
                  <a:lnTo>
                    <a:pt x="92413" y="118309"/>
                  </a:lnTo>
                  <a:lnTo>
                    <a:pt x="88965" y="118985"/>
                  </a:lnTo>
                  <a:lnTo>
                    <a:pt x="86206" y="119661"/>
                  </a:lnTo>
                  <a:lnTo>
                    <a:pt x="82758" y="119999"/>
                  </a:lnTo>
                  <a:lnTo>
                    <a:pt x="77931" y="119999"/>
                  </a:lnTo>
                  <a:lnTo>
                    <a:pt x="74482" y="119999"/>
                  </a:lnTo>
                  <a:lnTo>
                    <a:pt x="70344" y="119999"/>
                  </a:lnTo>
                  <a:lnTo>
                    <a:pt x="66896" y="119999"/>
                  </a:lnTo>
                  <a:lnTo>
                    <a:pt x="63448" y="119661"/>
                  </a:lnTo>
                  <a:lnTo>
                    <a:pt x="59310" y="118985"/>
                  </a:lnTo>
                  <a:lnTo>
                    <a:pt x="55862" y="118309"/>
                  </a:lnTo>
                  <a:lnTo>
                    <a:pt x="53793" y="117633"/>
                  </a:lnTo>
                  <a:lnTo>
                    <a:pt x="49655" y="116957"/>
                  </a:lnTo>
                  <a:lnTo>
                    <a:pt x="47586" y="116619"/>
                  </a:lnTo>
                  <a:lnTo>
                    <a:pt x="44827" y="115267"/>
                  </a:lnTo>
                  <a:lnTo>
                    <a:pt x="42758" y="114253"/>
                  </a:lnTo>
                  <a:lnTo>
                    <a:pt x="40000" y="112901"/>
                  </a:lnTo>
                  <a:lnTo>
                    <a:pt x="34482" y="109521"/>
                  </a:lnTo>
                  <a:lnTo>
                    <a:pt x="28275" y="105126"/>
                  </a:lnTo>
                  <a:lnTo>
                    <a:pt x="23448" y="101746"/>
                  </a:lnTo>
                  <a:lnTo>
                    <a:pt x="18620" y="98028"/>
                  </a:lnTo>
                  <a:lnTo>
                    <a:pt x="13793" y="93971"/>
                  </a:lnTo>
                  <a:lnTo>
                    <a:pt x="8965" y="89915"/>
                  </a:lnTo>
                  <a:lnTo>
                    <a:pt x="4827" y="85521"/>
                  </a:lnTo>
                  <a:lnTo>
                    <a:pt x="1379" y="81464"/>
                  </a:lnTo>
                  <a:lnTo>
                    <a:pt x="0" y="79098"/>
                  </a:lnTo>
                  <a:lnTo>
                    <a:pt x="0" y="77408"/>
                  </a:lnTo>
                  <a:lnTo>
                    <a:pt x="0" y="75380"/>
                  </a:lnTo>
                  <a:lnTo>
                    <a:pt x="0" y="73014"/>
                  </a:lnTo>
                  <a:lnTo>
                    <a:pt x="1379" y="71323"/>
                  </a:lnTo>
                  <a:lnTo>
                    <a:pt x="2758" y="68957"/>
                  </a:lnTo>
                  <a:lnTo>
                    <a:pt x="2758" y="67267"/>
                  </a:lnTo>
                  <a:lnTo>
                    <a:pt x="4137" y="64901"/>
                  </a:lnTo>
                  <a:close/>
                </a:path>
              </a:pathLst>
            </a:custGeom>
            <a:solidFill>
              <a:srgbClr val="FAE3B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1" name="Google Shape;311;p22"/>
            <p:cNvSpPr/>
            <p:nvPr/>
          </p:nvSpPr>
          <p:spPr>
            <a:xfrm>
              <a:off x="4013200" y="3713162"/>
              <a:ext cx="212725" cy="427037"/>
            </a:xfrm>
            <a:custGeom>
              <a:rect b="b" l="l" r="r" t="t"/>
              <a:pathLst>
                <a:path extrusionOk="0" h="120000" w="120000">
                  <a:moveTo>
                    <a:pt x="2686" y="65130"/>
                  </a:moveTo>
                  <a:lnTo>
                    <a:pt x="4477" y="60223"/>
                  </a:lnTo>
                  <a:lnTo>
                    <a:pt x="6268" y="55315"/>
                  </a:lnTo>
                  <a:lnTo>
                    <a:pt x="6268" y="51747"/>
                  </a:lnTo>
                  <a:lnTo>
                    <a:pt x="8059" y="46840"/>
                  </a:lnTo>
                  <a:lnTo>
                    <a:pt x="8059" y="42379"/>
                  </a:lnTo>
                  <a:lnTo>
                    <a:pt x="8955" y="38364"/>
                  </a:lnTo>
                  <a:lnTo>
                    <a:pt x="12537" y="33457"/>
                  </a:lnTo>
                  <a:lnTo>
                    <a:pt x="14328" y="29442"/>
                  </a:lnTo>
                  <a:lnTo>
                    <a:pt x="17014" y="26319"/>
                  </a:lnTo>
                  <a:lnTo>
                    <a:pt x="20597" y="24089"/>
                  </a:lnTo>
                  <a:lnTo>
                    <a:pt x="23283" y="21858"/>
                  </a:lnTo>
                  <a:lnTo>
                    <a:pt x="26865" y="18736"/>
                  </a:lnTo>
                  <a:lnTo>
                    <a:pt x="29552" y="16505"/>
                  </a:lnTo>
                  <a:lnTo>
                    <a:pt x="34925" y="13828"/>
                  </a:lnTo>
                  <a:lnTo>
                    <a:pt x="39402" y="12490"/>
                  </a:lnTo>
                  <a:lnTo>
                    <a:pt x="43880" y="9814"/>
                  </a:lnTo>
                  <a:lnTo>
                    <a:pt x="47462" y="8475"/>
                  </a:lnTo>
                  <a:lnTo>
                    <a:pt x="51940" y="6245"/>
                  </a:lnTo>
                  <a:lnTo>
                    <a:pt x="54626" y="4460"/>
                  </a:lnTo>
                  <a:lnTo>
                    <a:pt x="60000" y="2230"/>
                  </a:lnTo>
                  <a:lnTo>
                    <a:pt x="64477" y="1338"/>
                  </a:lnTo>
                  <a:lnTo>
                    <a:pt x="68955" y="0"/>
                  </a:lnTo>
                  <a:lnTo>
                    <a:pt x="74328" y="0"/>
                  </a:lnTo>
                  <a:lnTo>
                    <a:pt x="78805" y="0"/>
                  </a:lnTo>
                  <a:lnTo>
                    <a:pt x="85074" y="1338"/>
                  </a:lnTo>
                  <a:lnTo>
                    <a:pt x="89552" y="3122"/>
                  </a:lnTo>
                  <a:lnTo>
                    <a:pt x="93134" y="4460"/>
                  </a:lnTo>
                  <a:lnTo>
                    <a:pt x="97611" y="6691"/>
                  </a:lnTo>
                  <a:lnTo>
                    <a:pt x="100298" y="9814"/>
                  </a:lnTo>
                  <a:lnTo>
                    <a:pt x="102089" y="12490"/>
                  </a:lnTo>
                  <a:lnTo>
                    <a:pt x="105671" y="15613"/>
                  </a:lnTo>
                  <a:lnTo>
                    <a:pt x="106567" y="18736"/>
                  </a:lnTo>
                  <a:lnTo>
                    <a:pt x="110149" y="23197"/>
                  </a:lnTo>
                  <a:lnTo>
                    <a:pt x="113731" y="28996"/>
                  </a:lnTo>
                  <a:lnTo>
                    <a:pt x="114626" y="34349"/>
                  </a:lnTo>
                  <a:lnTo>
                    <a:pt x="116417" y="39702"/>
                  </a:lnTo>
                  <a:lnTo>
                    <a:pt x="118208" y="45501"/>
                  </a:lnTo>
                  <a:lnTo>
                    <a:pt x="118208" y="50855"/>
                  </a:lnTo>
                  <a:lnTo>
                    <a:pt x="118208" y="56208"/>
                  </a:lnTo>
                  <a:lnTo>
                    <a:pt x="120000" y="62007"/>
                  </a:lnTo>
                  <a:lnTo>
                    <a:pt x="120000" y="67360"/>
                  </a:lnTo>
                  <a:lnTo>
                    <a:pt x="118208" y="72713"/>
                  </a:lnTo>
                  <a:lnTo>
                    <a:pt x="118208" y="78066"/>
                  </a:lnTo>
                  <a:lnTo>
                    <a:pt x="116417" y="82973"/>
                  </a:lnTo>
                  <a:lnTo>
                    <a:pt x="114626" y="88327"/>
                  </a:lnTo>
                  <a:lnTo>
                    <a:pt x="113731" y="94126"/>
                  </a:lnTo>
                  <a:lnTo>
                    <a:pt x="110149" y="98587"/>
                  </a:lnTo>
                  <a:lnTo>
                    <a:pt x="108358" y="104386"/>
                  </a:lnTo>
                  <a:lnTo>
                    <a:pt x="106567" y="105724"/>
                  </a:lnTo>
                  <a:lnTo>
                    <a:pt x="105671" y="107955"/>
                  </a:lnTo>
                  <a:lnTo>
                    <a:pt x="103880" y="109739"/>
                  </a:lnTo>
                  <a:lnTo>
                    <a:pt x="102089" y="111970"/>
                  </a:lnTo>
                  <a:lnTo>
                    <a:pt x="99402" y="113754"/>
                  </a:lnTo>
                  <a:lnTo>
                    <a:pt x="97611" y="115092"/>
                  </a:lnTo>
                  <a:lnTo>
                    <a:pt x="94029" y="116877"/>
                  </a:lnTo>
                  <a:lnTo>
                    <a:pt x="91343" y="118215"/>
                  </a:lnTo>
                  <a:lnTo>
                    <a:pt x="87761" y="119107"/>
                  </a:lnTo>
                  <a:lnTo>
                    <a:pt x="85074" y="119107"/>
                  </a:lnTo>
                  <a:lnTo>
                    <a:pt x="80597" y="120000"/>
                  </a:lnTo>
                  <a:lnTo>
                    <a:pt x="77014" y="120000"/>
                  </a:lnTo>
                  <a:lnTo>
                    <a:pt x="74328" y="120000"/>
                  </a:lnTo>
                  <a:lnTo>
                    <a:pt x="68955" y="120000"/>
                  </a:lnTo>
                  <a:lnTo>
                    <a:pt x="66268" y="120000"/>
                  </a:lnTo>
                  <a:lnTo>
                    <a:pt x="60895" y="119107"/>
                  </a:lnTo>
                  <a:lnTo>
                    <a:pt x="58208" y="119107"/>
                  </a:lnTo>
                  <a:lnTo>
                    <a:pt x="54626" y="118215"/>
                  </a:lnTo>
                  <a:lnTo>
                    <a:pt x="51940" y="117323"/>
                  </a:lnTo>
                  <a:lnTo>
                    <a:pt x="50149" y="116877"/>
                  </a:lnTo>
                  <a:lnTo>
                    <a:pt x="47462" y="115985"/>
                  </a:lnTo>
                  <a:lnTo>
                    <a:pt x="43880" y="115092"/>
                  </a:lnTo>
                  <a:lnTo>
                    <a:pt x="42089" y="113754"/>
                  </a:lnTo>
                  <a:lnTo>
                    <a:pt x="39402" y="112862"/>
                  </a:lnTo>
                  <a:lnTo>
                    <a:pt x="34925" y="108847"/>
                  </a:lnTo>
                  <a:lnTo>
                    <a:pt x="28656" y="104832"/>
                  </a:lnTo>
                  <a:lnTo>
                    <a:pt x="23283" y="101710"/>
                  </a:lnTo>
                  <a:lnTo>
                    <a:pt x="17014" y="97695"/>
                  </a:lnTo>
                  <a:lnTo>
                    <a:pt x="12537" y="94126"/>
                  </a:lnTo>
                  <a:lnTo>
                    <a:pt x="8955" y="89219"/>
                  </a:lnTo>
                  <a:lnTo>
                    <a:pt x="4477" y="85204"/>
                  </a:lnTo>
                  <a:lnTo>
                    <a:pt x="1791" y="81635"/>
                  </a:lnTo>
                  <a:lnTo>
                    <a:pt x="0" y="78959"/>
                  </a:lnTo>
                  <a:lnTo>
                    <a:pt x="0" y="76728"/>
                  </a:lnTo>
                  <a:lnTo>
                    <a:pt x="0" y="74944"/>
                  </a:lnTo>
                  <a:lnTo>
                    <a:pt x="0" y="72713"/>
                  </a:lnTo>
                  <a:lnTo>
                    <a:pt x="1791" y="71375"/>
                  </a:lnTo>
                  <a:lnTo>
                    <a:pt x="1791" y="68698"/>
                  </a:lnTo>
                  <a:lnTo>
                    <a:pt x="2686" y="66468"/>
                  </a:lnTo>
                  <a:lnTo>
                    <a:pt x="2686" y="65130"/>
                  </a:lnTo>
                  <a:close/>
                </a:path>
              </a:pathLst>
            </a:custGeom>
            <a:solidFill>
              <a:srgbClr val="FCF2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2" name="Google Shape;312;p22"/>
            <p:cNvSpPr/>
            <p:nvPr/>
          </p:nvSpPr>
          <p:spPr>
            <a:xfrm>
              <a:off x="4040187" y="3740150"/>
              <a:ext cx="146050" cy="290512"/>
            </a:xfrm>
            <a:custGeom>
              <a:rect b="b" l="l" r="r" t="t"/>
              <a:pathLst>
                <a:path extrusionOk="0" h="120000" w="120000">
                  <a:moveTo>
                    <a:pt x="5217" y="64918"/>
                  </a:moveTo>
                  <a:lnTo>
                    <a:pt x="5217" y="60327"/>
                  </a:lnTo>
                  <a:lnTo>
                    <a:pt x="7826" y="55737"/>
                  </a:lnTo>
                  <a:lnTo>
                    <a:pt x="7826" y="51803"/>
                  </a:lnTo>
                  <a:lnTo>
                    <a:pt x="7826" y="47213"/>
                  </a:lnTo>
                  <a:lnTo>
                    <a:pt x="9130" y="42622"/>
                  </a:lnTo>
                  <a:lnTo>
                    <a:pt x="11739" y="38032"/>
                  </a:lnTo>
                  <a:lnTo>
                    <a:pt x="11739" y="33442"/>
                  </a:lnTo>
                  <a:lnTo>
                    <a:pt x="16956" y="30163"/>
                  </a:lnTo>
                  <a:lnTo>
                    <a:pt x="19565" y="26885"/>
                  </a:lnTo>
                  <a:lnTo>
                    <a:pt x="20869" y="24262"/>
                  </a:lnTo>
                  <a:lnTo>
                    <a:pt x="23478" y="22295"/>
                  </a:lnTo>
                  <a:lnTo>
                    <a:pt x="28695" y="18360"/>
                  </a:lnTo>
                  <a:lnTo>
                    <a:pt x="30000" y="16393"/>
                  </a:lnTo>
                  <a:lnTo>
                    <a:pt x="35217" y="13770"/>
                  </a:lnTo>
                  <a:lnTo>
                    <a:pt x="39130" y="11803"/>
                  </a:lnTo>
                  <a:lnTo>
                    <a:pt x="44347" y="9180"/>
                  </a:lnTo>
                  <a:lnTo>
                    <a:pt x="48260" y="7868"/>
                  </a:lnTo>
                  <a:lnTo>
                    <a:pt x="53478" y="5901"/>
                  </a:lnTo>
                  <a:lnTo>
                    <a:pt x="56086" y="4590"/>
                  </a:lnTo>
                  <a:lnTo>
                    <a:pt x="60000" y="2622"/>
                  </a:lnTo>
                  <a:lnTo>
                    <a:pt x="65217" y="1311"/>
                  </a:lnTo>
                  <a:lnTo>
                    <a:pt x="69130" y="0"/>
                  </a:lnTo>
                  <a:lnTo>
                    <a:pt x="74347" y="0"/>
                  </a:lnTo>
                  <a:lnTo>
                    <a:pt x="80869" y="0"/>
                  </a:lnTo>
                  <a:lnTo>
                    <a:pt x="86086" y="1311"/>
                  </a:lnTo>
                  <a:lnTo>
                    <a:pt x="90000" y="2622"/>
                  </a:lnTo>
                  <a:lnTo>
                    <a:pt x="95217" y="4590"/>
                  </a:lnTo>
                  <a:lnTo>
                    <a:pt x="96521" y="7213"/>
                  </a:lnTo>
                  <a:lnTo>
                    <a:pt x="101739" y="10491"/>
                  </a:lnTo>
                  <a:lnTo>
                    <a:pt x="104347" y="13114"/>
                  </a:lnTo>
                  <a:lnTo>
                    <a:pt x="105652" y="15081"/>
                  </a:lnTo>
                  <a:lnTo>
                    <a:pt x="108260" y="18360"/>
                  </a:lnTo>
                  <a:lnTo>
                    <a:pt x="110869" y="24262"/>
                  </a:lnTo>
                  <a:lnTo>
                    <a:pt x="113478" y="28852"/>
                  </a:lnTo>
                  <a:lnTo>
                    <a:pt x="114782" y="34754"/>
                  </a:lnTo>
                  <a:lnTo>
                    <a:pt x="117391" y="40655"/>
                  </a:lnTo>
                  <a:lnTo>
                    <a:pt x="117391" y="45245"/>
                  </a:lnTo>
                  <a:lnTo>
                    <a:pt x="117391" y="51147"/>
                  </a:lnTo>
                  <a:lnTo>
                    <a:pt x="120000" y="56393"/>
                  </a:lnTo>
                  <a:lnTo>
                    <a:pt x="120000" y="62295"/>
                  </a:lnTo>
                  <a:lnTo>
                    <a:pt x="120000" y="66885"/>
                  </a:lnTo>
                  <a:lnTo>
                    <a:pt x="120000" y="72786"/>
                  </a:lnTo>
                  <a:lnTo>
                    <a:pt x="117391" y="78688"/>
                  </a:lnTo>
                  <a:lnTo>
                    <a:pt x="117391" y="83278"/>
                  </a:lnTo>
                  <a:lnTo>
                    <a:pt x="114782" y="89180"/>
                  </a:lnTo>
                  <a:lnTo>
                    <a:pt x="113478" y="93770"/>
                  </a:lnTo>
                  <a:lnTo>
                    <a:pt x="110869" y="99016"/>
                  </a:lnTo>
                  <a:lnTo>
                    <a:pt x="108260" y="103606"/>
                  </a:lnTo>
                  <a:lnTo>
                    <a:pt x="108260" y="106229"/>
                  </a:lnTo>
                  <a:lnTo>
                    <a:pt x="105652" y="108852"/>
                  </a:lnTo>
                  <a:lnTo>
                    <a:pt x="104347" y="110819"/>
                  </a:lnTo>
                  <a:lnTo>
                    <a:pt x="104347" y="112131"/>
                  </a:lnTo>
                  <a:lnTo>
                    <a:pt x="101739" y="114098"/>
                  </a:lnTo>
                  <a:lnTo>
                    <a:pt x="96521" y="115409"/>
                  </a:lnTo>
                  <a:lnTo>
                    <a:pt x="95217" y="116721"/>
                  </a:lnTo>
                  <a:lnTo>
                    <a:pt x="92608" y="118032"/>
                  </a:lnTo>
                  <a:lnTo>
                    <a:pt x="87391" y="118688"/>
                  </a:lnTo>
                  <a:lnTo>
                    <a:pt x="86086" y="120000"/>
                  </a:lnTo>
                  <a:lnTo>
                    <a:pt x="80869" y="120000"/>
                  </a:lnTo>
                  <a:lnTo>
                    <a:pt x="78260" y="120000"/>
                  </a:lnTo>
                  <a:lnTo>
                    <a:pt x="74347" y="120000"/>
                  </a:lnTo>
                  <a:lnTo>
                    <a:pt x="69130" y="120000"/>
                  </a:lnTo>
                  <a:lnTo>
                    <a:pt x="66521" y="120000"/>
                  </a:lnTo>
                  <a:lnTo>
                    <a:pt x="62608" y="120000"/>
                  </a:lnTo>
                  <a:lnTo>
                    <a:pt x="60000" y="118688"/>
                  </a:lnTo>
                  <a:lnTo>
                    <a:pt x="56086" y="118688"/>
                  </a:lnTo>
                  <a:lnTo>
                    <a:pt x="53478" y="118032"/>
                  </a:lnTo>
                  <a:lnTo>
                    <a:pt x="50869" y="118032"/>
                  </a:lnTo>
                  <a:lnTo>
                    <a:pt x="48260" y="116721"/>
                  </a:lnTo>
                  <a:lnTo>
                    <a:pt x="44347" y="115409"/>
                  </a:lnTo>
                  <a:lnTo>
                    <a:pt x="41739" y="114098"/>
                  </a:lnTo>
                  <a:lnTo>
                    <a:pt x="39130" y="113442"/>
                  </a:lnTo>
                  <a:lnTo>
                    <a:pt x="35217" y="109508"/>
                  </a:lnTo>
                  <a:lnTo>
                    <a:pt x="30000" y="104918"/>
                  </a:lnTo>
                  <a:lnTo>
                    <a:pt x="23478" y="101639"/>
                  </a:lnTo>
                  <a:lnTo>
                    <a:pt x="19565" y="98360"/>
                  </a:lnTo>
                  <a:lnTo>
                    <a:pt x="14347" y="93770"/>
                  </a:lnTo>
                  <a:lnTo>
                    <a:pt x="9130" y="89836"/>
                  </a:lnTo>
                  <a:lnTo>
                    <a:pt x="5217" y="85245"/>
                  </a:lnTo>
                  <a:lnTo>
                    <a:pt x="2608" y="80655"/>
                  </a:lnTo>
                  <a:lnTo>
                    <a:pt x="0" y="80000"/>
                  </a:lnTo>
                  <a:lnTo>
                    <a:pt x="0" y="77377"/>
                  </a:lnTo>
                  <a:lnTo>
                    <a:pt x="0" y="74754"/>
                  </a:lnTo>
                  <a:lnTo>
                    <a:pt x="2608" y="72786"/>
                  </a:lnTo>
                  <a:lnTo>
                    <a:pt x="2608" y="70163"/>
                  </a:lnTo>
                  <a:lnTo>
                    <a:pt x="2608" y="69508"/>
                  </a:lnTo>
                  <a:lnTo>
                    <a:pt x="5217" y="66885"/>
                  </a:lnTo>
                  <a:lnTo>
                    <a:pt x="5217" y="64918"/>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3" name="Google Shape;313;p22"/>
            <p:cNvSpPr/>
            <p:nvPr/>
          </p:nvSpPr>
          <p:spPr>
            <a:xfrm>
              <a:off x="6511925" y="3592512"/>
              <a:ext cx="427037" cy="287337"/>
            </a:xfrm>
            <a:custGeom>
              <a:rect b="b" l="l" r="r" t="t"/>
              <a:pathLst>
                <a:path extrusionOk="0" h="120000" w="120000">
                  <a:moveTo>
                    <a:pt x="117769" y="33812"/>
                  </a:moveTo>
                  <a:lnTo>
                    <a:pt x="120000" y="73591"/>
                  </a:lnTo>
                  <a:lnTo>
                    <a:pt x="88773" y="101436"/>
                  </a:lnTo>
                  <a:lnTo>
                    <a:pt x="58884" y="110718"/>
                  </a:lnTo>
                  <a:lnTo>
                    <a:pt x="49516" y="120000"/>
                  </a:lnTo>
                  <a:lnTo>
                    <a:pt x="16505" y="120000"/>
                  </a:lnTo>
                  <a:lnTo>
                    <a:pt x="0" y="92154"/>
                  </a:lnTo>
                  <a:lnTo>
                    <a:pt x="16505" y="27845"/>
                  </a:lnTo>
                  <a:lnTo>
                    <a:pt x="42379" y="9281"/>
                  </a:lnTo>
                  <a:lnTo>
                    <a:pt x="66022" y="0"/>
                  </a:lnTo>
                  <a:lnTo>
                    <a:pt x="101263" y="4640"/>
                  </a:lnTo>
                  <a:lnTo>
                    <a:pt x="117769" y="33812"/>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4" name="Google Shape;314;p22"/>
            <p:cNvSpPr/>
            <p:nvPr/>
          </p:nvSpPr>
          <p:spPr>
            <a:xfrm>
              <a:off x="6551612" y="3625850"/>
              <a:ext cx="354012" cy="220662"/>
            </a:xfrm>
            <a:custGeom>
              <a:rect b="b" l="l" r="r" t="t"/>
              <a:pathLst>
                <a:path extrusionOk="0" h="120000" w="120000">
                  <a:moveTo>
                    <a:pt x="88789" y="97553"/>
                  </a:moveTo>
                  <a:lnTo>
                    <a:pt x="53811" y="109640"/>
                  </a:lnTo>
                  <a:lnTo>
                    <a:pt x="42511" y="120000"/>
                  </a:lnTo>
                  <a:lnTo>
                    <a:pt x="11300" y="120000"/>
                  </a:lnTo>
                  <a:lnTo>
                    <a:pt x="0" y="98417"/>
                  </a:lnTo>
                  <a:lnTo>
                    <a:pt x="15067" y="31942"/>
                  </a:lnTo>
                  <a:lnTo>
                    <a:pt x="42511" y="10359"/>
                  </a:lnTo>
                  <a:lnTo>
                    <a:pt x="67264" y="0"/>
                  </a:lnTo>
                  <a:lnTo>
                    <a:pt x="102780" y="6043"/>
                  </a:lnTo>
                  <a:lnTo>
                    <a:pt x="117309" y="33669"/>
                  </a:lnTo>
                  <a:lnTo>
                    <a:pt x="119999" y="66474"/>
                  </a:lnTo>
                  <a:lnTo>
                    <a:pt x="88789" y="97553"/>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5" name="Google Shape;315;p22"/>
            <p:cNvSpPr/>
            <p:nvPr/>
          </p:nvSpPr>
          <p:spPr>
            <a:xfrm>
              <a:off x="6589712" y="3659187"/>
              <a:ext cx="279400" cy="153987"/>
            </a:xfrm>
            <a:custGeom>
              <a:rect b="b" l="l" r="r" t="t"/>
              <a:pathLst>
                <a:path extrusionOk="0" h="120000" w="120000">
                  <a:moveTo>
                    <a:pt x="45681" y="106391"/>
                  </a:moveTo>
                  <a:lnTo>
                    <a:pt x="34090" y="120000"/>
                  </a:lnTo>
                  <a:lnTo>
                    <a:pt x="4772" y="120000"/>
                  </a:lnTo>
                  <a:lnTo>
                    <a:pt x="0" y="108865"/>
                  </a:lnTo>
                  <a:lnTo>
                    <a:pt x="14318" y="39587"/>
                  </a:lnTo>
                  <a:lnTo>
                    <a:pt x="42272" y="14845"/>
                  </a:lnTo>
                  <a:lnTo>
                    <a:pt x="69545" y="0"/>
                  </a:lnTo>
                  <a:lnTo>
                    <a:pt x="107045" y="6185"/>
                  </a:lnTo>
                  <a:lnTo>
                    <a:pt x="118636" y="33402"/>
                  </a:lnTo>
                  <a:lnTo>
                    <a:pt x="120000" y="56907"/>
                  </a:lnTo>
                  <a:lnTo>
                    <a:pt x="91363" y="87835"/>
                  </a:lnTo>
                  <a:lnTo>
                    <a:pt x="45681" y="106391"/>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6" name="Google Shape;316;p22"/>
            <p:cNvSpPr/>
            <p:nvPr/>
          </p:nvSpPr>
          <p:spPr>
            <a:xfrm>
              <a:off x="6632575" y="3692525"/>
              <a:ext cx="200025" cy="87312"/>
            </a:xfrm>
            <a:custGeom>
              <a:rect b="b" l="l" r="r" t="t"/>
              <a:pathLst>
                <a:path extrusionOk="0" h="120000" w="120000">
                  <a:moveTo>
                    <a:pt x="73333" y="0"/>
                  </a:moveTo>
                  <a:lnTo>
                    <a:pt x="113333" y="13090"/>
                  </a:lnTo>
                  <a:lnTo>
                    <a:pt x="120000" y="30545"/>
                  </a:lnTo>
                  <a:lnTo>
                    <a:pt x="93333" y="65454"/>
                  </a:lnTo>
                  <a:lnTo>
                    <a:pt x="29523" y="96000"/>
                  </a:lnTo>
                  <a:lnTo>
                    <a:pt x="15238" y="120000"/>
                  </a:lnTo>
                  <a:lnTo>
                    <a:pt x="0" y="120000"/>
                  </a:lnTo>
                  <a:lnTo>
                    <a:pt x="9523" y="58909"/>
                  </a:lnTo>
                  <a:lnTo>
                    <a:pt x="40000" y="24000"/>
                  </a:lnTo>
                  <a:lnTo>
                    <a:pt x="73333"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7" name="Google Shape;317;p22"/>
            <p:cNvSpPr/>
            <p:nvPr/>
          </p:nvSpPr>
          <p:spPr>
            <a:xfrm>
              <a:off x="5238750" y="3603625"/>
              <a:ext cx="566737" cy="717550"/>
            </a:xfrm>
            <a:custGeom>
              <a:rect b="b" l="l" r="r" t="t"/>
              <a:pathLst>
                <a:path extrusionOk="0" h="120000" w="120000">
                  <a:moveTo>
                    <a:pt x="85714" y="17787"/>
                  </a:moveTo>
                  <a:lnTo>
                    <a:pt x="112941" y="27610"/>
                  </a:lnTo>
                  <a:lnTo>
                    <a:pt x="112941" y="28938"/>
                  </a:lnTo>
                  <a:lnTo>
                    <a:pt x="120000" y="35044"/>
                  </a:lnTo>
                  <a:lnTo>
                    <a:pt x="85714" y="89203"/>
                  </a:lnTo>
                  <a:lnTo>
                    <a:pt x="83361" y="102743"/>
                  </a:lnTo>
                  <a:lnTo>
                    <a:pt x="68571" y="120000"/>
                  </a:lnTo>
                  <a:lnTo>
                    <a:pt x="44369" y="118141"/>
                  </a:lnTo>
                  <a:lnTo>
                    <a:pt x="21848" y="96637"/>
                  </a:lnTo>
                  <a:lnTo>
                    <a:pt x="2352" y="48584"/>
                  </a:lnTo>
                  <a:lnTo>
                    <a:pt x="0" y="35044"/>
                  </a:lnTo>
                  <a:lnTo>
                    <a:pt x="31932" y="0"/>
                  </a:lnTo>
                  <a:lnTo>
                    <a:pt x="66218" y="15398"/>
                  </a:lnTo>
                  <a:lnTo>
                    <a:pt x="85714" y="17787"/>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8" name="Google Shape;318;p22"/>
            <p:cNvSpPr/>
            <p:nvPr/>
          </p:nvSpPr>
          <p:spPr>
            <a:xfrm>
              <a:off x="5283200" y="3659187"/>
              <a:ext cx="471487" cy="617537"/>
            </a:xfrm>
            <a:custGeom>
              <a:rect b="b" l="l" r="r" t="t"/>
              <a:pathLst>
                <a:path extrusionOk="0" h="120000" w="120000">
                  <a:moveTo>
                    <a:pt x="78787" y="105809"/>
                  </a:moveTo>
                  <a:lnTo>
                    <a:pt x="66262" y="120000"/>
                  </a:lnTo>
                  <a:lnTo>
                    <a:pt x="47676" y="118457"/>
                  </a:lnTo>
                  <a:lnTo>
                    <a:pt x="24242" y="97789"/>
                  </a:lnTo>
                  <a:lnTo>
                    <a:pt x="2020" y="43496"/>
                  </a:lnTo>
                  <a:lnTo>
                    <a:pt x="0" y="32082"/>
                  </a:lnTo>
                  <a:lnTo>
                    <a:pt x="29898" y="0"/>
                  </a:lnTo>
                  <a:lnTo>
                    <a:pt x="64646" y="15115"/>
                  </a:lnTo>
                  <a:lnTo>
                    <a:pt x="88888" y="17275"/>
                  </a:lnTo>
                  <a:lnTo>
                    <a:pt x="113939" y="26221"/>
                  </a:lnTo>
                  <a:lnTo>
                    <a:pt x="120000" y="30848"/>
                  </a:lnTo>
                  <a:lnTo>
                    <a:pt x="81212" y="90694"/>
                  </a:lnTo>
                  <a:lnTo>
                    <a:pt x="78787" y="105809"/>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9" name="Google Shape;319;p22"/>
            <p:cNvSpPr/>
            <p:nvPr/>
          </p:nvSpPr>
          <p:spPr>
            <a:xfrm>
              <a:off x="5326062" y="3714750"/>
              <a:ext cx="379412" cy="517525"/>
            </a:xfrm>
            <a:custGeom>
              <a:rect b="b" l="l" r="r" t="t"/>
              <a:pathLst>
                <a:path extrusionOk="0" h="120000" w="120000">
                  <a:moveTo>
                    <a:pt x="29121" y="99018"/>
                  </a:moveTo>
                  <a:lnTo>
                    <a:pt x="2510" y="37177"/>
                  </a:lnTo>
                  <a:lnTo>
                    <a:pt x="0" y="27975"/>
                  </a:lnTo>
                  <a:lnTo>
                    <a:pt x="28117" y="0"/>
                  </a:lnTo>
                  <a:lnTo>
                    <a:pt x="62259" y="14355"/>
                  </a:lnTo>
                  <a:lnTo>
                    <a:pt x="92384" y="17668"/>
                  </a:lnTo>
                  <a:lnTo>
                    <a:pt x="120000" y="26134"/>
                  </a:lnTo>
                  <a:lnTo>
                    <a:pt x="74811" y="92024"/>
                  </a:lnTo>
                  <a:lnTo>
                    <a:pt x="71297" y="109693"/>
                  </a:lnTo>
                  <a:lnTo>
                    <a:pt x="61757" y="120000"/>
                  </a:lnTo>
                  <a:lnTo>
                    <a:pt x="51715" y="119263"/>
                  </a:lnTo>
                  <a:lnTo>
                    <a:pt x="29121" y="99018"/>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0" name="Google Shape;320;p22"/>
            <p:cNvSpPr/>
            <p:nvPr/>
          </p:nvSpPr>
          <p:spPr>
            <a:xfrm>
              <a:off x="5370512" y="3768725"/>
              <a:ext cx="276225" cy="412750"/>
            </a:xfrm>
            <a:custGeom>
              <a:rect b="b" l="l" r="r" t="t"/>
              <a:pathLst>
                <a:path extrusionOk="0" h="120000" w="120000">
                  <a:moveTo>
                    <a:pt x="24137" y="0"/>
                  </a:moveTo>
                  <a:lnTo>
                    <a:pt x="61379" y="14307"/>
                  </a:lnTo>
                  <a:lnTo>
                    <a:pt x="102758" y="17538"/>
                  </a:lnTo>
                  <a:lnTo>
                    <a:pt x="120000" y="23538"/>
                  </a:lnTo>
                  <a:lnTo>
                    <a:pt x="65517" y="96461"/>
                  </a:lnTo>
                  <a:lnTo>
                    <a:pt x="61379" y="117692"/>
                  </a:lnTo>
                  <a:lnTo>
                    <a:pt x="59310" y="120000"/>
                  </a:lnTo>
                  <a:lnTo>
                    <a:pt x="35862" y="102000"/>
                  </a:lnTo>
                  <a:lnTo>
                    <a:pt x="689" y="28153"/>
                  </a:lnTo>
                  <a:lnTo>
                    <a:pt x="0" y="21692"/>
                  </a:lnTo>
                  <a:lnTo>
                    <a:pt x="24137"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1" name="Google Shape;321;p22"/>
            <p:cNvSpPr/>
            <p:nvPr/>
          </p:nvSpPr>
          <p:spPr>
            <a:xfrm>
              <a:off x="6534150" y="3835400"/>
              <a:ext cx="430212" cy="419100"/>
            </a:xfrm>
            <a:custGeom>
              <a:rect b="b" l="l" r="r" t="t"/>
              <a:pathLst>
                <a:path extrusionOk="0" h="120000" w="120000">
                  <a:moveTo>
                    <a:pt x="120000" y="33636"/>
                  </a:moveTo>
                  <a:lnTo>
                    <a:pt x="45166" y="112727"/>
                  </a:lnTo>
                  <a:lnTo>
                    <a:pt x="16383" y="120000"/>
                  </a:lnTo>
                  <a:lnTo>
                    <a:pt x="3985" y="120000"/>
                  </a:lnTo>
                  <a:lnTo>
                    <a:pt x="0" y="29545"/>
                  </a:lnTo>
                  <a:lnTo>
                    <a:pt x="29667" y="35909"/>
                  </a:lnTo>
                  <a:lnTo>
                    <a:pt x="97416" y="12727"/>
                  </a:lnTo>
                  <a:lnTo>
                    <a:pt x="116900" y="0"/>
                  </a:lnTo>
                  <a:lnTo>
                    <a:pt x="120000" y="23181"/>
                  </a:lnTo>
                  <a:lnTo>
                    <a:pt x="120000" y="3363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2" name="Google Shape;322;p22"/>
            <p:cNvSpPr/>
            <p:nvPr/>
          </p:nvSpPr>
          <p:spPr>
            <a:xfrm>
              <a:off x="6570662" y="3890962"/>
              <a:ext cx="360362" cy="330200"/>
            </a:xfrm>
            <a:custGeom>
              <a:rect b="b" l="l" r="r" t="t"/>
              <a:pathLst>
                <a:path extrusionOk="0" h="120000" w="120000">
                  <a:moveTo>
                    <a:pt x="6343" y="120000"/>
                  </a:moveTo>
                  <a:lnTo>
                    <a:pt x="2643" y="120000"/>
                  </a:lnTo>
                  <a:lnTo>
                    <a:pt x="0" y="32307"/>
                  </a:lnTo>
                  <a:lnTo>
                    <a:pt x="24317" y="38653"/>
                  </a:lnTo>
                  <a:lnTo>
                    <a:pt x="109955" y="6923"/>
                  </a:lnTo>
                  <a:lnTo>
                    <a:pt x="118942" y="0"/>
                  </a:lnTo>
                  <a:lnTo>
                    <a:pt x="120000" y="10384"/>
                  </a:lnTo>
                  <a:lnTo>
                    <a:pt x="120000" y="17307"/>
                  </a:lnTo>
                  <a:lnTo>
                    <a:pt x="36475" y="111923"/>
                  </a:lnTo>
                  <a:lnTo>
                    <a:pt x="6343" y="120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3" name="Google Shape;323;p22"/>
            <p:cNvSpPr/>
            <p:nvPr/>
          </p:nvSpPr>
          <p:spPr>
            <a:xfrm>
              <a:off x="6604000" y="3957637"/>
              <a:ext cx="261937" cy="220662"/>
            </a:xfrm>
            <a:custGeom>
              <a:rect b="b" l="l" r="r" t="t"/>
              <a:pathLst>
                <a:path extrusionOk="0" h="120000" w="120000">
                  <a:moveTo>
                    <a:pt x="120000" y="0"/>
                  </a:moveTo>
                  <a:lnTo>
                    <a:pt x="26909" y="113956"/>
                  </a:lnTo>
                  <a:lnTo>
                    <a:pt x="3636" y="120000"/>
                  </a:lnTo>
                  <a:lnTo>
                    <a:pt x="0" y="35395"/>
                  </a:lnTo>
                  <a:lnTo>
                    <a:pt x="19636" y="39712"/>
                  </a:lnTo>
                  <a:lnTo>
                    <a:pt x="120000"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4" name="Google Shape;324;p22"/>
            <p:cNvSpPr/>
            <p:nvPr/>
          </p:nvSpPr>
          <p:spPr>
            <a:xfrm>
              <a:off x="6640512" y="4033837"/>
              <a:ext cx="106362" cy="103187"/>
            </a:xfrm>
            <a:custGeom>
              <a:rect b="b" l="l" r="r" t="t"/>
              <a:pathLst>
                <a:path extrusionOk="0" h="120000" w="120000">
                  <a:moveTo>
                    <a:pt x="7164" y="120000"/>
                  </a:moveTo>
                  <a:lnTo>
                    <a:pt x="3582" y="120000"/>
                  </a:lnTo>
                  <a:lnTo>
                    <a:pt x="0" y="35076"/>
                  </a:lnTo>
                  <a:lnTo>
                    <a:pt x="7164" y="38769"/>
                  </a:lnTo>
                  <a:lnTo>
                    <a:pt x="120000" y="0"/>
                  </a:lnTo>
                  <a:lnTo>
                    <a:pt x="7164" y="120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5" name="Google Shape;325;p22"/>
            <p:cNvSpPr/>
            <p:nvPr/>
          </p:nvSpPr>
          <p:spPr>
            <a:xfrm>
              <a:off x="5621337" y="3849687"/>
              <a:ext cx="868362" cy="485775"/>
            </a:xfrm>
            <a:custGeom>
              <a:rect b="b" l="l" r="r" t="t"/>
              <a:pathLst>
                <a:path extrusionOk="0" h="120000" w="120000">
                  <a:moveTo>
                    <a:pt x="79853" y="25490"/>
                  </a:moveTo>
                  <a:lnTo>
                    <a:pt x="99159" y="21960"/>
                  </a:lnTo>
                  <a:lnTo>
                    <a:pt x="107276" y="13725"/>
                  </a:lnTo>
                  <a:lnTo>
                    <a:pt x="113857" y="13725"/>
                  </a:lnTo>
                  <a:lnTo>
                    <a:pt x="120000" y="33725"/>
                  </a:lnTo>
                  <a:lnTo>
                    <a:pt x="120000" y="101960"/>
                  </a:lnTo>
                  <a:lnTo>
                    <a:pt x="105740" y="96470"/>
                  </a:lnTo>
                  <a:lnTo>
                    <a:pt x="87970" y="85490"/>
                  </a:lnTo>
                  <a:lnTo>
                    <a:pt x="55941" y="85490"/>
                  </a:lnTo>
                  <a:lnTo>
                    <a:pt x="20840" y="105490"/>
                  </a:lnTo>
                  <a:lnTo>
                    <a:pt x="8117" y="120000"/>
                  </a:lnTo>
                  <a:lnTo>
                    <a:pt x="0" y="120000"/>
                  </a:lnTo>
                  <a:lnTo>
                    <a:pt x="9652" y="93725"/>
                  </a:lnTo>
                  <a:lnTo>
                    <a:pt x="17769" y="53725"/>
                  </a:lnTo>
                  <a:lnTo>
                    <a:pt x="33564" y="0"/>
                  </a:lnTo>
                  <a:lnTo>
                    <a:pt x="51334" y="16470"/>
                  </a:lnTo>
                  <a:lnTo>
                    <a:pt x="79853" y="2549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6" name="Google Shape;326;p22"/>
            <p:cNvSpPr/>
            <p:nvPr/>
          </p:nvSpPr>
          <p:spPr>
            <a:xfrm>
              <a:off x="5721350" y="3905250"/>
              <a:ext cx="727075" cy="354012"/>
            </a:xfrm>
            <a:custGeom>
              <a:rect b="b" l="l" r="r" t="t"/>
              <a:pathLst>
                <a:path extrusionOk="0" h="120000" w="120000">
                  <a:moveTo>
                    <a:pt x="119999" y="30134"/>
                  </a:moveTo>
                  <a:lnTo>
                    <a:pt x="119999" y="103856"/>
                  </a:lnTo>
                  <a:lnTo>
                    <a:pt x="111615" y="100089"/>
                  </a:lnTo>
                  <a:lnTo>
                    <a:pt x="89868" y="83946"/>
                  </a:lnTo>
                  <a:lnTo>
                    <a:pt x="49519" y="83946"/>
                  </a:lnTo>
                  <a:lnTo>
                    <a:pt x="5502" y="112466"/>
                  </a:lnTo>
                  <a:lnTo>
                    <a:pt x="0" y="119999"/>
                  </a:lnTo>
                  <a:lnTo>
                    <a:pt x="1572" y="115695"/>
                  </a:lnTo>
                  <a:lnTo>
                    <a:pt x="11266" y="60807"/>
                  </a:lnTo>
                  <a:lnTo>
                    <a:pt x="26462" y="0"/>
                  </a:lnTo>
                  <a:lnTo>
                    <a:pt x="42445" y="17219"/>
                  </a:lnTo>
                  <a:lnTo>
                    <a:pt x="78864" y="30134"/>
                  </a:lnTo>
                  <a:lnTo>
                    <a:pt x="104279" y="25291"/>
                  </a:lnTo>
                  <a:lnTo>
                    <a:pt x="113449" y="13991"/>
                  </a:lnTo>
                  <a:lnTo>
                    <a:pt x="115283" y="13991"/>
                  </a:lnTo>
                  <a:lnTo>
                    <a:pt x="119999" y="30134"/>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7" name="Google Shape;327;p22"/>
            <p:cNvSpPr/>
            <p:nvPr/>
          </p:nvSpPr>
          <p:spPr>
            <a:xfrm>
              <a:off x="5797550" y="3960812"/>
              <a:ext cx="608012" cy="217487"/>
            </a:xfrm>
            <a:custGeom>
              <a:rect b="b" l="l" r="r" t="t"/>
              <a:pathLst>
                <a:path extrusionOk="0" h="120000" w="120000">
                  <a:moveTo>
                    <a:pt x="78642" y="42043"/>
                  </a:moveTo>
                  <a:lnTo>
                    <a:pt x="112480" y="32408"/>
                  </a:lnTo>
                  <a:lnTo>
                    <a:pt x="119060" y="21897"/>
                  </a:lnTo>
                  <a:lnTo>
                    <a:pt x="120000" y="24525"/>
                  </a:lnTo>
                  <a:lnTo>
                    <a:pt x="120000" y="109489"/>
                  </a:lnTo>
                  <a:lnTo>
                    <a:pt x="94308" y="83211"/>
                  </a:lnTo>
                  <a:lnTo>
                    <a:pt x="42297" y="83211"/>
                  </a:lnTo>
                  <a:lnTo>
                    <a:pt x="0" y="120000"/>
                  </a:lnTo>
                  <a:lnTo>
                    <a:pt x="5953" y="77080"/>
                  </a:lnTo>
                  <a:lnTo>
                    <a:pt x="19738" y="0"/>
                  </a:lnTo>
                  <a:lnTo>
                    <a:pt x="32898" y="20145"/>
                  </a:lnTo>
                  <a:lnTo>
                    <a:pt x="78642" y="42043"/>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8" name="Google Shape;328;p22"/>
            <p:cNvSpPr/>
            <p:nvPr/>
          </p:nvSpPr>
          <p:spPr>
            <a:xfrm>
              <a:off x="5867400" y="4019550"/>
              <a:ext cx="496887" cy="95250"/>
            </a:xfrm>
            <a:custGeom>
              <a:rect b="b" l="l" r="r" t="t"/>
              <a:pathLst>
                <a:path extrusionOk="0" h="120000" w="120000">
                  <a:moveTo>
                    <a:pt x="100447" y="64000"/>
                  </a:moveTo>
                  <a:lnTo>
                    <a:pt x="120000" y="56000"/>
                  </a:lnTo>
                  <a:lnTo>
                    <a:pt x="120000" y="102000"/>
                  </a:lnTo>
                  <a:lnTo>
                    <a:pt x="100447" y="64000"/>
                  </a:lnTo>
                  <a:close/>
                  <a:moveTo>
                    <a:pt x="65942" y="64000"/>
                  </a:moveTo>
                  <a:lnTo>
                    <a:pt x="33738" y="64000"/>
                  </a:lnTo>
                  <a:lnTo>
                    <a:pt x="0" y="120000"/>
                  </a:lnTo>
                  <a:lnTo>
                    <a:pt x="11884" y="0"/>
                  </a:lnTo>
                  <a:lnTo>
                    <a:pt x="20319" y="22000"/>
                  </a:lnTo>
                  <a:lnTo>
                    <a:pt x="65942" y="6400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9" name="Google Shape;329;p22"/>
            <p:cNvSpPr/>
            <p:nvPr/>
          </p:nvSpPr>
          <p:spPr>
            <a:xfrm>
              <a:off x="3744912" y="3894137"/>
              <a:ext cx="114300" cy="125412"/>
            </a:xfrm>
            <a:custGeom>
              <a:rect b="b" l="l" r="r" t="t"/>
              <a:pathLst>
                <a:path extrusionOk="0" h="120000" w="120000">
                  <a:moveTo>
                    <a:pt x="120000" y="21265"/>
                  </a:moveTo>
                  <a:lnTo>
                    <a:pt x="96666" y="98734"/>
                  </a:lnTo>
                  <a:lnTo>
                    <a:pt x="50000" y="120000"/>
                  </a:lnTo>
                  <a:lnTo>
                    <a:pt x="26666" y="120000"/>
                  </a:lnTo>
                  <a:lnTo>
                    <a:pt x="0" y="88101"/>
                  </a:lnTo>
                  <a:lnTo>
                    <a:pt x="0" y="34936"/>
                  </a:lnTo>
                  <a:lnTo>
                    <a:pt x="35000" y="0"/>
                  </a:lnTo>
                  <a:lnTo>
                    <a:pt x="96666" y="0"/>
                  </a:lnTo>
                  <a:lnTo>
                    <a:pt x="120000" y="2126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0" name="Google Shape;330;p22"/>
            <p:cNvSpPr/>
            <p:nvPr/>
          </p:nvSpPr>
          <p:spPr>
            <a:xfrm>
              <a:off x="3954462" y="3938587"/>
              <a:ext cx="88900" cy="153987"/>
            </a:xfrm>
            <a:custGeom>
              <a:rect b="b" l="l" r="r" t="t"/>
              <a:pathLst>
                <a:path extrusionOk="0" h="120000" w="120000">
                  <a:moveTo>
                    <a:pt x="119999" y="91546"/>
                  </a:moveTo>
                  <a:lnTo>
                    <a:pt x="79285" y="120000"/>
                  </a:lnTo>
                  <a:lnTo>
                    <a:pt x="44999" y="120000"/>
                  </a:lnTo>
                  <a:lnTo>
                    <a:pt x="0" y="74226"/>
                  </a:lnTo>
                  <a:lnTo>
                    <a:pt x="10714" y="11134"/>
                  </a:lnTo>
                  <a:lnTo>
                    <a:pt x="44999" y="0"/>
                  </a:lnTo>
                  <a:lnTo>
                    <a:pt x="119999" y="11134"/>
                  </a:lnTo>
                  <a:lnTo>
                    <a:pt x="119999" y="9154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1" name="Google Shape;331;p22"/>
            <p:cNvSpPr/>
            <p:nvPr/>
          </p:nvSpPr>
          <p:spPr>
            <a:xfrm>
              <a:off x="1971675" y="4056062"/>
              <a:ext cx="441325" cy="301625"/>
            </a:xfrm>
            <a:custGeom>
              <a:rect b="b" l="l" r="r" t="t"/>
              <a:pathLst>
                <a:path extrusionOk="0" h="120000" w="120000">
                  <a:moveTo>
                    <a:pt x="107050" y="68842"/>
                  </a:moveTo>
                  <a:lnTo>
                    <a:pt x="120000" y="78947"/>
                  </a:lnTo>
                  <a:lnTo>
                    <a:pt x="88057" y="111157"/>
                  </a:lnTo>
                  <a:lnTo>
                    <a:pt x="50935" y="120000"/>
                  </a:lnTo>
                  <a:lnTo>
                    <a:pt x="18992" y="111157"/>
                  </a:lnTo>
                  <a:lnTo>
                    <a:pt x="0" y="78947"/>
                  </a:lnTo>
                  <a:lnTo>
                    <a:pt x="60000" y="0"/>
                  </a:lnTo>
                  <a:lnTo>
                    <a:pt x="69928" y="0"/>
                  </a:lnTo>
                  <a:lnTo>
                    <a:pt x="107050" y="68842"/>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2" name="Google Shape;332;p22"/>
            <p:cNvSpPr/>
            <p:nvPr/>
          </p:nvSpPr>
          <p:spPr>
            <a:xfrm>
              <a:off x="7092950" y="4173537"/>
              <a:ext cx="309562" cy="276225"/>
            </a:xfrm>
            <a:custGeom>
              <a:rect b="b" l="l" r="r" t="t"/>
              <a:pathLst>
                <a:path extrusionOk="0" h="120000" w="120000">
                  <a:moveTo>
                    <a:pt x="88615" y="13103"/>
                  </a:moveTo>
                  <a:lnTo>
                    <a:pt x="108307" y="24137"/>
                  </a:lnTo>
                  <a:lnTo>
                    <a:pt x="120000" y="54482"/>
                  </a:lnTo>
                  <a:lnTo>
                    <a:pt x="116923" y="84827"/>
                  </a:lnTo>
                  <a:lnTo>
                    <a:pt x="108307" y="84827"/>
                  </a:lnTo>
                  <a:lnTo>
                    <a:pt x="76923" y="28965"/>
                  </a:lnTo>
                  <a:lnTo>
                    <a:pt x="67076" y="19310"/>
                  </a:lnTo>
                  <a:lnTo>
                    <a:pt x="54153" y="19310"/>
                  </a:lnTo>
                  <a:lnTo>
                    <a:pt x="48615" y="28965"/>
                  </a:lnTo>
                  <a:lnTo>
                    <a:pt x="48615" y="44827"/>
                  </a:lnTo>
                  <a:lnTo>
                    <a:pt x="76923" y="80000"/>
                  </a:lnTo>
                  <a:lnTo>
                    <a:pt x="71384" y="105517"/>
                  </a:lnTo>
                  <a:lnTo>
                    <a:pt x="22769" y="120000"/>
                  </a:lnTo>
                  <a:lnTo>
                    <a:pt x="14153" y="115172"/>
                  </a:lnTo>
                  <a:lnTo>
                    <a:pt x="0" y="84827"/>
                  </a:lnTo>
                  <a:lnTo>
                    <a:pt x="22769" y="28965"/>
                  </a:lnTo>
                  <a:lnTo>
                    <a:pt x="45538" y="0"/>
                  </a:lnTo>
                  <a:lnTo>
                    <a:pt x="67076" y="0"/>
                  </a:lnTo>
                  <a:lnTo>
                    <a:pt x="88615" y="13103"/>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3" name="Google Shape;333;p22"/>
            <p:cNvSpPr/>
            <p:nvPr/>
          </p:nvSpPr>
          <p:spPr>
            <a:xfrm>
              <a:off x="2527300" y="4298950"/>
              <a:ext cx="4654550" cy="1931987"/>
            </a:xfrm>
            <a:custGeom>
              <a:rect b="b" l="l" r="r" t="t"/>
              <a:pathLst>
                <a:path extrusionOk="0" h="120000" w="120000">
                  <a:moveTo>
                    <a:pt x="9577" y="9367"/>
                  </a:moveTo>
                  <a:lnTo>
                    <a:pt x="9863" y="8677"/>
                  </a:lnTo>
                  <a:lnTo>
                    <a:pt x="16493" y="21495"/>
                  </a:lnTo>
                  <a:lnTo>
                    <a:pt x="20300" y="27411"/>
                  </a:lnTo>
                  <a:lnTo>
                    <a:pt x="25416" y="33820"/>
                  </a:lnTo>
                  <a:lnTo>
                    <a:pt x="34338" y="38849"/>
                  </a:lnTo>
                  <a:lnTo>
                    <a:pt x="35279" y="40920"/>
                  </a:lnTo>
                  <a:lnTo>
                    <a:pt x="36998" y="40920"/>
                  </a:lnTo>
                  <a:lnTo>
                    <a:pt x="40600" y="43188"/>
                  </a:lnTo>
                  <a:lnTo>
                    <a:pt x="52346" y="41610"/>
                  </a:lnTo>
                  <a:lnTo>
                    <a:pt x="62783" y="28101"/>
                  </a:lnTo>
                  <a:lnTo>
                    <a:pt x="65443" y="23763"/>
                  </a:lnTo>
                  <a:lnTo>
                    <a:pt x="70190" y="30862"/>
                  </a:lnTo>
                  <a:lnTo>
                    <a:pt x="70477" y="30862"/>
                  </a:lnTo>
                  <a:lnTo>
                    <a:pt x="65075" y="42497"/>
                  </a:lnTo>
                  <a:lnTo>
                    <a:pt x="53778" y="63303"/>
                  </a:lnTo>
                  <a:lnTo>
                    <a:pt x="46084" y="67641"/>
                  </a:lnTo>
                  <a:lnTo>
                    <a:pt x="43055" y="68331"/>
                  </a:lnTo>
                  <a:lnTo>
                    <a:pt x="41909" y="70402"/>
                  </a:lnTo>
                  <a:lnTo>
                    <a:pt x="41909" y="72670"/>
                  </a:lnTo>
                  <a:lnTo>
                    <a:pt x="51691" y="69022"/>
                  </a:lnTo>
                  <a:lnTo>
                    <a:pt x="56725" y="63993"/>
                  </a:lnTo>
                  <a:lnTo>
                    <a:pt x="68390" y="40920"/>
                  </a:lnTo>
                  <a:lnTo>
                    <a:pt x="71705" y="35201"/>
                  </a:lnTo>
                  <a:lnTo>
                    <a:pt x="74938" y="33820"/>
                  </a:lnTo>
                  <a:lnTo>
                    <a:pt x="79481" y="36581"/>
                  </a:lnTo>
                  <a:lnTo>
                    <a:pt x="83942" y="33820"/>
                  </a:lnTo>
                  <a:lnTo>
                    <a:pt x="86030" y="41610"/>
                  </a:lnTo>
                  <a:lnTo>
                    <a:pt x="90491" y="46639"/>
                  </a:lnTo>
                  <a:lnTo>
                    <a:pt x="93233" y="45258"/>
                  </a:lnTo>
                  <a:lnTo>
                    <a:pt x="95320" y="38159"/>
                  </a:lnTo>
                  <a:lnTo>
                    <a:pt x="95607" y="35201"/>
                  </a:lnTo>
                  <a:lnTo>
                    <a:pt x="100354" y="41610"/>
                  </a:lnTo>
                  <a:lnTo>
                    <a:pt x="101869" y="41610"/>
                  </a:lnTo>
                  <a:lnTo>
                    <a:pt x="104242" y="38159"/>
                  </a:lnTo>
                  <a:lnTo>
                    <a:pt x="104815" y="34511"/>
                  </a:lnTo>
                  <a:lnTo>
                    <a:pt x="109358" y="34511"/>
                  </a:lnTo>
                  <a:lnTo>
                    <a:pt x="110504" y="31552"/>
                  </a:lnTo>
                  <a:lnTo>
                    <a:pt x="110218" y="23763"/>
                  </a:lnTo>
                  <a:lnTo>
                    <a:pt x="109931" y="23073"/>
                  </a:lnTo>
                  <a:lnTo>
                    <a:pt x="109931" y="21495"/>
                  </a:lnTo>
                  <a:lnTo>
                    <a:pt x="115252" y="15086"/>
                  </a:lnTo>
                  <a:lnTo>
                    <a:pt x="115825" y="12325"/>
                  </a:lnTo>
                  <a:lnTo>
                    <a:pt x="116480" y="10747"/>
                  </a:lnTo>
                  <a:lnTo>
                    <a:pt x="118854" y="13705"/>
                  </a:lnTo>
                  <a:lnTo>
                    <a:pt x="120000" y="13705"/>
                  </a:lnTo>
                  <a:lnTo>
                    <a:pt x="117339" y="19424"/>
                  </a:lnTo>
                  <a:lnTo>
                    <a:pt x="114392" y="23763"/>
                  </a:lnTo>
                  <a:lnTo>
                    <a:pt x="108130" y="49597"/>
                  </a:lnTo>
                  <a:lnTo>
                    <a:pt x="104529" y="65373"/>
                  </a:lnTo>
                  <a:lnTo>
                    <a:pt x="94092" y="93475"/>
                  </a:lnTo>
                  <a:lnTo>
                    <a:pt x="88403" y="103533"/>
                  </a:lnTo>
                  <a:lnTo>
                    <a:pt x="81282" y="111520"/>
                  </a:lnTo>
                  <a:lnTo>
                    <a:pt x="76821" y="114478"/>
                  </a:lnTo>
                  <a:lnTo>
                    <a:pt x="71991" y="117929"/>
                  </a:lnTo>
                  <a:lnTo>
                    <a:pt x="66957" y="117929"/>
                  </a:lnTo>
                  <a:lnTo>
                    <a:pt x="62414" y="120000"/>
                  </a:lnTo>
                  <a:lnTo>
                    <a:pt x="55866" y="118619"/>
                  </a:lnTo>
                  <a:lnTo>
                    <a:pt x="41173" y="112900"/>
                  </a:lnTo>
                  <a:lnTo>
                    <a:pt x="39085" y="110829"/>
                  </a:lnTo>
                  <a:lnTo>
                    <a:pt x="36425" y="110829"/>
                  </a:lnTo>
                  <a:lnTo>
                    <a:pt x="34133" y="107181"/>
                  </a:lnTo>
                  <a:lnTo>
                    <a:pt x="28649" y="101462"/>
                  </a:lnTo>
                  <a:lnTo>
                    <a:pt x="20300" y="84108"/>
                  </a:lnTo>
                  <a:lnTo>
                    <a:pt x="12892" y="59654"/>
                  </a:lnTo>
                  <a:lnTo>
                    <a:pt x="11377" y="52555"/>
                  </a:lnTo>
                  <a:lnTo>
                    <a:pt x="8062" y="31552"/>
                  </a:lnTo>
                  <a:lnTo>
                    <a:pt x="6916" y="27411"/>
                  </a:lnTo>
                  <a:lnTo>
                    <a:pt x="6916" y="25834"/>
                  </a:lnTo>
                  <a:lnTo>
                    <a:pt x="12605" y="33820"/>
                  </a:lnTo>
                  <a:lnTo>
                    <a:pt x="20668" y="52555"/>
                  </a:lnTo>
                  <a:lnTo>
                    <a:pt x="23042" y="59654"/>
                  </a:lnTo>
                  <a:lnTo>
                    <a:pt x="29304" y="70402"/>
                  </a:lnTo>
                  <a:lnTo>
                    <a:pt x="33192" y="73360"/>
                  </a:lnTo>
                  <a:lnTo>
                    <a:pt x="33765" y="71980"/>
                  </a:lnTo>
                  <a:lnTo>
                    <a:pt x="27789" y="63993"/>
                  </a:lnTo>
                  <a:lnTo>
                    <a:pt x="22182" y="51865"/>
                  </a:lnTo>
                  <a:lnTo>
                    <a:pt x="14979" y="34511"/>
                  </a:lnTo>
                  <a:lnTo>
                    <a:pt x="10518" y="25834"/>
                  </a:lnTo>
                  <a:lnTo>
                    <a:pt x="4542" y="17354"/>
                  </a:lnTo>
                  <a:lnTo>
                    <a:pt x="941" y="8677"/>
                  </a:lnTo>
                  <a:lnTo>
                    <a:pt x="0" y="2267"/>
                  </a:lnTo>
                  <a:lnTo>
                    <a:pt x="3601" y="2267"/>
                  </a:lnTo>
                  <a:lnTo>
                    <a:pt x="4542" y="0"/>
                  </a:lnTo>
                  <a:lnTo>
                    <a:pt x="8062" y="5028"/>
                  </a:lnTo>
                  <a:lnTo>
                    <a:pt x="9577" y="9367"/>
                  </a:lnTo>
                  <a:close/>
                </a:path>
              </a:pathLst>
            </a:custGeom>
            <a:solidFill>
              <a:srgbClr val="E1C7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4" name="Google Shape;334;p22"/>
            <p:cNvSpPr/>
            <p:nvPr/>
          </p:nvSpPr>
          <p:spPr>
            <a:xfrm>
              <a:off x="5853112" y="4530725"/>
              <a:ext cx="901700" cy="452437"/>
            </a:xfrm>
            <a:custGeom>
              <a:rect b="b" l="l" r="r" t="t"/>
              <a:pathLst>
                <a:path extrusionOk="0" h="120000" w="120000">
                  <a:moveTo>
                    <a:pt x="104788" y="30315"/>
                  </a:moveTo>
                  <a:lnTo>
                    <a:pt x="111126" y="30315"/>
                  </a:lnTo>
                  <a:lnTo>
                    <a:pt x="120000" y="48842"/>
                  </a:lnTo>
                  <a:lnTo>
                    <a:pt x="118943" y="64421"/>
                  </a:lnTo>
                  <a:lnTo>
                    <a:pt x="115563" y="70315"/>
                  </a:lnTo>
                  <a:lnTo>
                    <a:pt x="98450" y="64421"/>
                  </a:lnTo>
                  <a:lnTo>
                    <a:pt x="94014" y="40000"/>
                  </a:lnTo>
                  <a:lnTo>
                    <a:pt x="87676" y="30315"/>
                  </a:lnTo>
                  <a:lnTo>
                    <a:pt x="72464" y="27368"/>
                  </a:lnTo>
                  <a:lnTo>
                    <a:pt x="69084" y="34105"/>
                  </a:lnTo>
                  <a:lnTo>
                    <a:pt x="70985" y="40000"/>
                  </a:lnTo>
                  <a:lnTo>
                    <a:pt x="89577" y="58526"/>
                  </a:lnTo>
                  <a:lnTo>
                    <a:pt x="89577" y="85894"/>
                  </a:lnTo>
                  <a:lnTo>
                    <a:pt x="78802" y="98526"/>
                  </a:lnTo>
                  <a:lnTo>
                    <a:pt x="63169" y="82947"/>
                  </a:lnTo>
                  <a:lnTo>
                    <a:pt x="41619" y="40000"/>
                  </a:lnTo>
                  <a:lnTo>
                    <a:pt x="38661" y="40000"/>
                  </a:lnTo>
                  <a:lnTo>
                    <a:pt x="38661" y="58526"/>
                  </a:lnTo>
                  <a:lnTo>
                    <a:pt x="43098" y="77052"/>
                  </a:lnTo>
                  <a:lnTo>
                    <a:pt x="36760" y="107368"/>
                  </a:lnTo>
                  <a:lnTo>
                    <a:pt x="25985" y="119999"/>
                  </a:lnTo>
                  <a:lnTo>
                    <a:pt x="7816" y="104421"/>
                  </a:lnTo>
                  <a:lnTo>
                    <a:pt x="0" y="85894"/>
                  </a:lnTo>
                  <a:lnTo>
                    <a:pt x="0" y="64421"/>
                  </a:lnTo>
                  <a:lnTo>
                    <a:pt x="36760" y="5894"/>
                  </a:lnTo>
                  <a:lnTo>
                    <a:pt x="47535" y="2947"/>
                  </a:lnTo>
                  <a:lnTo>
                    <a:pt x="49436" y="0"/>
                  </a:lnTo>
                  <a:lnTo>
                    <a:pt x="90633" y="14736"/>
                  </a:lnTo>
                  <a:lnTo>
                    <a:pt x="104788" y="30315"/>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5" name="Google Shape;335;p22"/>
            <p:cNvSpPr/>
            <p:nvPr/>
          </p:nvSpPr>
          <p:spPr>
            <a:xfrm>
              <a:off x="5599112" y="4935537"/>
              <a:ext cx="611187" cy="242887"/>
            </a:xfrm>
            <a:custGeom>
              <a:rect b="b" l="l" r="r" t="t"/>
              <a:pathLst>
                <a:path extrusionOk="0" h="120000" w="120000">
                  <a:moveTo>
                    <a:pt x="49870" y="74509"/>
                  </a:moveTo>
                  <a:lnTo>
                    <a:pt x="79480" y="109019"/>
                  </a:lnTo>
                  <a:lnTo>
                    <a:pt x="117818" y="114509"/>
                  </a:lnTo>
                  <a:lnTo>
                    <a:pt x="120000" y="120000"/>
                  </a:lnTo>
                  <a:lnTo>
                    <a:pt x="59220" y="114509"/>
                  </a:lnTo>
                  <a:lnTo>
                    <a:pt x="31792" y="74509"/>
                  </a:lnTo>
                  <a:lnTo>
                    <a:pt x="10909" y="34509"/>
                  </a:lnTo>
                  <a:lnTo>
                    <a:pt x="4363" y="34509"/>
                  </a:lnTo>
                  <a:lnTo>
                    <a:pt x="0" y="16470"/>
                  </a:lnTo>
                  <a:lnTo>
                    <a:pt x="2181" y="0"/>
                  </a:lnTo>
                  <a:lnTo>
                    <a:pt x="22441" y="23529"/>
                  </a:lnTo>
                  <a:lnTo>
                    <a:pt x="49870" y="7450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6" name="Google Shape;336;p22"/>
            <p:cNvSpPr/>
            <p:nvPr/>
          </p:nvSpPr>
          <p:spPr>
            <a:xfrm>
              <a:off x="5978525" y="4686300"/>
              <a:ext cx="106362" cy="246062"/>
            </a:xfrm>
            <a:custGeom>
              <a:rect b="b" l="l" r="r" t="t"/>
              <a:pathLst>
                <a:path extrusionOk="0" h="120000" w="120000">
                  <a:moveTo>
                    <a:pt x="73432" y="0"/>
                  </a:moveTo>
                  <a:lnTo>
                    <a:pt x="78805" y="8516"/>
                  </a:lnTo>
                  <a:lnTo>
                    <a:pt x="87761" y="17032"/>
                  </a:lnTo>
                  <a:lnTo>
                    <a:pt x="98507" y="24774"/>
                  </a:lnTo>
                  <a:lnTo>
                    <a:pt x="103880" y="31741"/>
                  </a:lnTo>
                  <a:lnTo>
                    <a:pt x="111044" y="39483"/>
                  </a:lnTo>
                  <a:lnTo>
                    <a:pt x="116417" y="48000"/>
                  </a:lnTo>
                  <a:lnTo>
                    <a:pt x="120000" y="56516"/>
                  </a:lnTo>
                  <a:lnTo>
                    <a:pt x="120000" y="65806"/>
                  </a:lnTo>
                  <a:lnTo>
                    <a:pt x="116417" y="72774"/>
                  </a:lnTo>
                  <a:lnTo>
                    <a:pt x="111044" y="80516"/>
                  </a:lnTo>
                  <a:lnTo>
                    <a:pt x="100298" y="87483"/>
                  </a:lnTo>
                  <a:lnTo>
                    <a:pt x="91343" y="94451"/>
                  </a:lnTo>
                  <a:lnTo>
                    <a:pt x="78805" y="101419"/>
                  </a:lnTo>
                  <a:lnTo>
                    <a:pt x="69850" y="107612"/>
                  </a:lnTo>
                  <a:lnTo>
                    <a:pt x="57313" y="113032"/>
                  </a:lnTo>
                  <a:lnTo>
                    <a:pt x="48358" y="120000"/>
                  </a:lnTo>
                  <a:lnTo>
                    <a:pt x="37611" y="113032"/>
                  </a:lnTo>
                  <a:lnTo>
                    <a:pt x="32238" y="105290"/>
                  </a:lnTo>
                  <a:lnTo>
                    <a:pt x="21492" y="98322"/>
                  </a:lnTo>
                  <a:lnTo>
                    <a:pt x="16119" y="91354"/>
                  </a:lnTo>
                  <a:lnTo>
                    <a:pt x="7164" y="83612"/>
                  </a:lnTo>
                  <a:lnTo>
                    <a:pt x="3582" y="76645"/>
                  </a:lnTo>
                  <a:lnTo>
                    <a:pt x="0" y="68129"/>
                  </a:lnTo>
                  <a:lnTo>
                    <a:pt x="0" y="60387"/>
                  </a:lnTo>
                  <a:lnTo>
                    <a:pt x="3582" y="51870"/>
                  </a:lnTo>
                  <a:lnTo>
                    <a:pt x="8955" y="44129"/>
                  </a:lnTo>
                  <a:lnTo>
                    <a:pt x="16119" y="37161"/>
                  </a:lnTo>
                  <a:lnTo>
                    <a:pt x="25074" y="28645"/>
                  </a:lnTo>
                  <a:lnTo>
                    <a:pt x="37611" y="22451"/>
                  </a:lnTo>
                  <a:lnTo>
                    <a:pt x="48358" y="15483"/>
                  </a:lnTo>
                  <a:lnTo>
                    <a:pt x="60895" y="6967"/>
                  </a:lnTo>
                  <a:lnTo>
                    <a:pt x="73432" y="0"/>
                  </a:lnTo>
                  <a:close/>
                </a:path>
              </a:pathLst>
            </a:custGeom>
            <a:solidFill>
              <a:srgbClr val="C0C27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7" name="Google Shape;337;p22"/>
            <p:cNvSpPr/>
            <p:nvPr/>
          </p:nvSpPr>
          <p:spPr>
            <a:xfrm>
              <a:off x="6286500" y="4645025"/>
              <a:ext cx="163512" cy="184150"/>
            </a:xfrm>
            <a:custGeom>
              <a:rect b="b" l="l" r="r" t="t"/>
              <a:pathLst>
                <a:path extrusionOk="0" h="120000" w="120000">
                  <a:moveTo>
                    <a:pt x="0" y="0"/>
                  </a:moveTo>
                  <a:lnTo>
                    <a:pt x="9320" y="4137"/>
                  </a:lnTo>
                  <a:lnTo>
                    <a:pt x="19805" y="7241"/>
                  </a:lnTo>
                  <a:lnTo>
                    <a:pt x="27961" y="11379"/>
                  </a:lnTo>
                  <a:lnTo>
                    <a:pt x="38446" y="16551"/>
                  </a:lnTo>
                  <a:lnTo>
                    <a:pt x="48932" y="19655"/>
                  </a:lnTo>
                  <a:lnTo>
                    <a:pt x="57087" y="25862"/>
                  </a:lnTo>
                  <a:lnTo>
                    <a:pt x="65242" y="31034"/>
                  </a:lnTo>
                  <a:lnTo>
                    <a:pt x="73398" y="36206"/>
                  </a:lnTo>
                  <a:lnTo>
                    <a:pt x="81553" y="45517"/>
                  </a:lnTo>
                  <a:lnTo>
                    <a:pt x="87378" y="54827"/>
                  </a:lnTo>
                  <a:lnTo>
                    <a:pt x="94368" y="64137"/>
                  </a:lnTo>
                  <a:lnTo>
                    <a:pt x="100194" y="74482"/>
                  </a:lnTo>
                  <a:lnTo>
                    <a:pt x="106019" y="83793"/>
                  </a:lnTo>
                  <a:lnTo>
                    <a:pt x="110679" y="94137"/>
                  </a:lnTo>
                  <a:lnTo>
                    <a:pt x="114174" y="105517"/>
                  </a:lnTo>
                  <a:lnTo>
                    <a:pt x="120000" y="116896"/>
                  </a:lnTo>
                  <a:lnTo>
                    <a:pt x="116504" y="120000"/>
                  </a:lnTo>
                  <a:lnTo>
                    <a:pt x="103689" y="116896"/>
                  </a:lnTo>
                  <a:lnTo>
                    <a:pt x="89708" y="114827"/>
                  </a:lnTo>
                  <a:lnTo>
                    <a:pt x="76893" y="110689"/>
                  </a:lnTo>
                  <a:lnTo>
                    <a:pt x="65242" y="109655"/>
                  </a:lnTo>
                  <a:lnTo>
                    <a:pt x="52427" y="105517"/>
                  </a:lnTo>
                  <a:lnTo>
                    <a:pt x="40776" y="102413"/>
                  </a:lnTo>
                  <a:lnTo>
                    <a:pt x="30291" y="96206"/>
                  </a:lnTo>
                  <a:lnTo>
                    <a:pt x="22135" y="86896"/>
                  </a:lnTo>
                  <a:lnTo>
                    <a:pt x="13980" y="78620"/>
                  </a:lnTo>
                  <a:lnTo>
                    <a:pt x="9320" y="69310"/>
                  </a:lnTo>
                  <a:lnTo>
                    <a:pt x="5825" y="57931"/>
                  </a:lnTo>
                  <a:lnTo>
                    <a:pt x="3495" y="47586"/>
                  </a:lnTo>
                  <a:lnTo>
                    <a:pt x="1165" y="34137"/>
                  </a:lnTo>
                  <a:lnTo>
                    <a:pt x="1165" y="23793"/>
                  </a:lnTo>
                  <a:lnTo>
                    <a:pt x="1165" y="11379"/>
                  </a:lnTo>
                  <a:lnTo>
                    <a:pt x="0" y="0"/>
                  </a:lnTo>
                  <a:close/>
                </a:path>
              </a:pathLst>
            </a:custGeom>
            <a:solidFill>
              <a:srgbClr val="C0C27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8" name="Google Shape;338;p22"/>
            <p:cNvSpPr/>
            <p:nvPr/>
          </p:nvSpPr>
          <p:spPr>
            <a:xfrm>
              <a:off x="6637337" y="4662487"/>
              <a:ext cx="53975" cy="104775"/>
            </a:xfrm>
            <a:custGeom>
              <a:rect b="b" l="l" r="r" t="t"/>
              <a:pathLst>
                <a:path extrusionOk="0" h="120000" w="120000">
                  <a:moveTo>
                    <a:pt x="0" y="52727"/>
                  </a:moveTo>
                  <a:lnTo>
                    <a:pt x="88235" y="0"/>
                  </a:lnTo>
                  <a:lnTo>
                    <a:pt x="98823" y="25454"/>
                  </a:lnTo>
                  <a:lnTo>
                    <a:pt x="112941" y="43636"/>
                  </a:lnTo>
                  <a:lnTo>
                    <a:pt x="120000" y="56363"/>
                  </a:lnTo>
                  <a:lnTo>
                    <a:pt x="120000" y="63636"/>
                  </a:lnTo>
                  <a:lnTo>
                    <a:pt x="112941" y="72727"/>
                  </a:lnTo>
                  <a:lnTo>
                    <a:pt x="98823" y="81818"/>
                  </a:lnTo>
                  <a:lnTo>
                    <a:pt x="74117" y="98181"/>
                  </a:lnTo>
                  <a:lnTo>
                    <a:pt x="38823" y="120000"/>
                  </a:lnTo>
                  <a:lnTo>
                    <a:pt x="0" y="52727"/>
                  </a:lnTo>
                  <a:close/>
                </a:path>
              </a:pathLst>
            </a:custGeom>
            <a:solidFill>
              <a:srgbClr val="C0C27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9" name="Google Shape;339;p22"/>
            <p:cNvSpPr/>
            <p:nvPr/>
          </p:nvSpPr>
          <p:spPr>
            <a:xfrm>
              <a:off x="7181850" y="4281487"/>
              <a:ext cx="84137" cy="131762"/>
            </a:xfrm>
            <a:custGeom>
              <a:rect b="b" l="l" r="r" t="t"/>
              <a:pathLst>
                <a:path extrusionOk="0" h="120000" w="120000">
                  <a:moveTo>
                    <a:pt x="0" y="0"/>
                  </a:moveTo>
                  <a:lnTo>
                    <a:pt x="20377" y="8674"/>
                  </a:lnTo>
                  <a:lnTo>
                    <a:pt x="40754" y="18795"/>
                  </a:lnTo>
                  <a:lnTo>
                    <a:pt x="56603" y="26024"/>
                  </a:lnTo>
                  <a:lnTo>
                    <a:pt x="72452" y="36144"/>
                  </a:lnTo>
                  <a:lnTo>
                    <a:pt x="88301" y="46265"/>
                  </a:lnTo>
                  <a:lnTo>
                    <a:pt x="99622" y="56385"/>
                  </a:lnTo>
                  <a:lnTo>
                    <a:pt x="108679" y="69397"/>
                  </a:lnTo>
                  <a:lnTo>
                    <a:pt x="115471" y="83855"/>
                  </a:lnTo>
                  <a:lnTo>
                    <a:pt x="120000" y="93975"/>
                  </a:lnTo>
                  <a:lnTo>
                    <a:pt x="113207" y="102650"/>
                  </a:lnTo>
                  <a:lnTo>
                    <a:pt x="104150" y="109879"/>
                  </a:lnTo>
                  <a:lnTo>
                    <a:pt x="92830" y="115662"/>
                  </a:lnTo>
                  <a:lnTo>
                    <a:pt x="76981" y="119999"/>
                  </a:lnTo>
                  <a:lnTo>
                    <a:pt x="63396" y="119999"/>
                  </a:lnTo>
                  <a:lnTo>
                    <a:pt x="47547" y="117108"/>
                  </a:lnTo>
                  <a:lnTo>
                    <a:pt x="36226" y="109879"/>
                  </a:lnTo>
                  <a:lnTo>
                    <a:pt x="24905" y="96867"/>
                  </a:lnTo>
                  <a:lnTo>
                    <a:pt x="13584" y="83855"/>
                  </a:lnTo>
                  <a:lnTo>
                    <a:pt x="9056" y="72289"/>
                  </a:lnTo>
                  <a:lnTo>
                    <a:pt x="4528" y="59277"/>
                  </a:lnTo>
                  <a:lnTo>
                    <a:pt x="0" y="46265"/>
                  </a:lnTo>
                  <a:lnTo>
                    <a:pt x="0" y="30361"/>
                  </a:lnTo>
                  <a:lnTo>
                    <a:pt x="0" y="15903"/>
                  </a:lnTo>
                  <a:lnTo>
                    <a:pt x="0" y="0"/>
                  </a:lnTo>
                  <a:close/>
                </a:path>
              </a:pathLst>
            </a:custGeom>
            <a:solidFill>
              <a:srgbClr val="C0C27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0" name="Google Shape;340;p22"/>
            <p:cNvSpPr/>
            <p:nvPr/>
          </p:nvSpPr>
          <p:spPr>
            <a:xfrm>
              <a:off x="2060575" y="4184650"/>
              <a:ext cx="184150" cy="84137"/>
            </a:xfrm>
            <a:custGeom>
              <a:rect b="b" l="l" r="r" t="t"/>
              <a:pathLst>
                <a:path extrusionOk="0" h="120000" w="120000">
                  <a:moveTo>
                    <a:pt x="120000" y="47547"/>
                  </a:moveTo>
                  <a:lnTo>
                    <a:pt x="104482" y="67924"/>
                  </a:lnTo>
                  <a:lnTo>
                    <a:pt x="91034" y="83773"/>
                  </a:lnTo>
                  <a:lnTo>
                    <a:pt x="78620" y="95094"/>
                  </a:lnTo>
                  <a:lnTo>
                    <a:pt x="66206" y="106415"/>
                  </a:lnTo>
                  <a:lnTo>
                    <a:pt x="51724" y="115471"/>
                  </a:lnTo>
                  <a:lnTo>
                    <a:pt x="38275" y="120000"/>
                  </a:lnTo>
                  <a:lnTo>
                    <a:pt x="21724" y="120000"/>
                  </a:lnTo>
                  <a:lnTo>
                    <a:pt x="4137" y="115471"/>
                  </a:lnTo>
                  <a:lnTo>
                    <a:pt x="0" y="99622"/>
                  </a:lnTo>
                  <a:lnTo>
                    <a:pt x="2068" y="88301"/>
                  </a:lnTo>
                  <a:lnTo>
                    <a:pt x="4137" y="74716"/>
                  </a:lnTo>
                  <a:lnTo>
                    <a:pt x="6206" y="58867"/>
                  </a:lnTo>
                  <a:lnTo>
                    <a:pt x="7241" y="47547"/>
                  </a:lnTo>
                  <a:lnTo>
                    <a:pt x="9310" y="36226"/>
                  </a:lnTo>
                  <a:lnTo>
                    <a:pt x="13448" y="22641"/>
                  </a:lnTo>
                  <a:lnTo>
                    <a:pt x="16551" y="15849"/>
                  </a:lnTo>
                  <a:lnTo>
                    <a:pt x="21724" y="6792"/>
                  </a:lnTo>
                  <a:lnTo>
                    <a:pt x="35172" y="4528"/>
                  </a:lnTo>
                  <a:lnTo>
                    <a:pt x="47586" y="0"/>
                  </a:lnTo>
                  <a:lnTo>
                    <a:pt x="60000" y="4528"/>
                  </a:lnTo>
                  <a:lnTo>
                    <a:pt x="71379" y="6792"/>
                  </a:lnTo>
                  <a:lnTo>
                    <a:pt x="83793" y="15849"/>
                  </a:lnTo>
                  <a:lnTo>
                    <a:pt x="95172" y="27169"/>
                  </a:lnTo>
                  <a:lnTo>
                    <a:pt x="107586" y="36226"/>
                  </a:lnTo>
                  <a:lnTo>
                    <a:pt x="120000" y="47547"/>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1" name="Google Shape;341;p22"/>
            <p:cNvSpPr/>
            <p:nvPr/>
          </p:nvSpPr>
          <p:spPr>
            <a:xfrm>
              <a:off x="2608262" y="4387850"/>
              <a:ext cx="2486025" cy="919162"/>
            </a:xfrm>
            <a:custGeom>
              <a:rect b="b" l="l" r="r" t="t"/>
              <a:pathLst>
                <a:path extrusionOk="0" h="120000" w="120000">
                  <a:moveTo>
                    <a:pt x="0" y="7046"/>
                  </a:moveTo>
                  <a:lnTo>
                    <a:pt x="5670" y="0"/>
                  </a:lnTo>
                  <a:lnTo>
                    <a:pt x="18084" y="20725"/>
                  </a:lnTo>
                  <a:lnTo>
                    <a:pt x="41149" y="61347"/>
                  </a:lnTo>
                  <a:lnTo>
                    <a:pt x="63754" y="79585"/>
                  </a:lnTo>
                  <a:lnTo>
                    <a:pt x="90574" y="81036"/>
                  </a:lnTo>
                  <a:lnTo>
                    <a:pt x="103371" y="66735"/>
                  </a:lnTo>
                  <a:lnTo>
                    <a:pt x="116858" y="46010"/>
                  </a:lnTo>
                  <a:lnTo>
                    <a:pt x="120000" y="55751"/>
                  </a:lnTo>
                  <a:lnTo>
                    <a:pt x="108659" y="83523"/>
                  </a:lnTo>
                  <a:lnTo>
                    <a:pt x="90574" y="112746"/>
                  </a:lnTo>
                  <a:lnTo>
                    <a:pt x="72107" y="120000"/>
                  </a:lnTo>
                  <a:lnTo>
                    <a:pt x="50421" y="117098"/>
                  </a:lnTo>
                  <a:lnTo>
                    <a:pt x="36551" y="84974"/>
                  </a:lnTo>
                  <a:lnTo>
                    <a:pt x="21072" y="48911"/>
                  </a:lnTo>
                  <a:lnTo>
                    <a:pt x="0" y="7046"/>
                  </a:lnTo>
                  <a:close/>
                </a:path>
              </a:pathLst>
            </a:custGeom>
            <a:solidFill>
              <a:srgbClr val="E1C7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2" name="Google Shape;342;p22"/>
            <p:cNvSpPr/>
            <p:nvPr/>
          </p:nvSpPr>
          <p:spPr>
            <a:xfrm>
              <a:off x="2622550" y="4394200"/>
              <a:ext cx="2460625" cy="890587"/>
            </a:xfrm>
            <a:custGeom>
              <a:rect b="b" l="l" r="r" t="t"/>
              <a:pathLst>
                <a:path extrusionOk="0" h="120000" w="120000">
                  <a:moveTo>
                    <a:pt x="0" y="6417"/>
                  </a:moveTo>
                  <a:lnTo>
                    <a:pt x="696" y="5561"/>
                  </a:lnTo>
                  <a:lnTo>
                    <a:pt x="1393" y="4919"/>
                  </a:lnTo>
                  <a:lnTo>
                    <a:pt x="1935" y="4064"/>
                  </a:lnTo>
                  <a:lnTo>
                    <a:pt x="2554" y="3422"/>
                  </a:lnTo>
                  <a:lnTo>
                    <a:pt x="3251" y="2566"/>
                  </a:lnTo>
                  <a:lnTo>
                    <a:pt x="3793" y="1925"/>
                  </a:lnTo>
                  <a:lnTo>
                    <a:pt x="4490" y="641"/>
                  </a:lnTo>
                  <a:lnTo>
                    <a:pt x="5032" y="0"/>
                  </a:lnTo>
                  <a:lnTo>
                    <a:pt x="6503" y="2566"/>
                  </a:lnTo>
                  <a:lnTo>
                    <a:pt x="7896" y="4919"/>
                  </a:lnTo>
                  <a:lnTo>
                    <a:pt x="9290" y="7058"/>
                  </a:lnTo>
                  <a:lnTo>
                    <a:pt x="10606" y="9625"/>
                  </a:lnTo>
                  <a:lnTo>
                    <a:pt x="12000" y="11978"/>
                  </a:lnTo>
                  <a:lnTo>
                    <a:pt x="13316" y="14331"/>
                  </a:lnTo>
                  <a:lnTo>
                    <a:pt x="14709" y="16470"/>
                  </a:lnTo>
                  <a:lnTo>
                    <a:pt x="16025" y="19037"/>
                  </a:lnTo>
                  <a:lnTo>
                    <a:pt x="19200" y="24812"/>
                  </a:lnTo>
                  <a:lnTo>
                    <a:pt x="22219" y="30374"/>
                  </a:lnTo>
                  <a:lnTo>
                    <a:pt x="25316" y="35721"/>
                  </a:lnTo>
                  <a:lnTo>
                    <a:pt x="28490" y="41283"/>
                  </a:lnTo>
                  <a:lnTo>
                    <a:pt x="31432" y="47058"/>
                  </a:lnTo>
                  <a:lnTo>
                    <a:pt x="34606" y="52620"/>
                  </a:lnTo>
                  <a:lnTo>
                    <a:pt x="37703" y="58181"/>
                  </a:lnTo>
                  <a:lnTo>
                    <a:pt x="40877" y="63957"/>
                  </a:lnTo>
                  <a:lnTo>
                    <a:pt x="43741" y="66096"/>
                  </a:lnTo>
                  <a:lnTo>
                    <a:pt x="46683" y="68877"/>
                  </a:lnTo>
                  <a:lnTo>
                    <a:pt x="49548" y="71016"/>
                  </a:lnTo>
                  <a:lnTo>
                    <a:pt x="52567" y="73582"/>
                  </a:lnTo>
                  <a:lnTo>
                    <a:pt x="55432" y="75935"/>
                  </a:lnTo>
                  <a:lnTo>
                    <a:pt x="58374" y="78502"/>
                  </a:lnTo>
                  <a:lnTo>
                    <a:pt x="61393" y="80855"/>
                  </a:lnTo>
                  <a:lnTo>
                    <a:pt x="64258" y="83422"/>
                  </a:lnTo>
                  <a:lnTo>
                    <a:pt x="67664" y="83422"/>
                  </a:lnTo>
                  <a:lnTo>
                    <a:pt x="70916" y="83422"/>
                  </a:lnTo>
                  <a:lnTo>
                    <a:pt x="74245" y="83422"/>
                  </a:lnTo>
                  <a:lnTo>
                    <a:pt x="77651" y="83850"/>
                  </a:lnTo>
                  <a:lnTo>
                    <a:pt x="80903" y="83850"/>
                  </a:lnTo>
                  <a:lnTo>
                    <a:pt x="84309" y="83850"/>
                  </a:lnTo>
                  <a:lnTo>
                    <a:pt x="87561" y="84278"/>
                  </a:lnTo>
                  <a:lnTo>
                    <a:pt x="90967" y="84278"/>
                  </a:lnTo>
                  <a:lnTo>
                    <a:pt x="92593" y="82352"/>
                  </a:lnTo>
                  <a:lnTo>
                    <a:pt x="94219" y="80427"/>
                  </a:lnTo>
                  <a:lnTo>
                    <a:pt x="95845" y="78502"/>
                  </a:lnTo>
                  <a:lnTo>
                    <a:pt x="97470" y="76363"/>
                  </a:lnTo>
                  <a:lnTo>
                    <a:pt x="99096" y="74438"/>
                  </a:lnTo>
                  <a:lnTo>
                    <a:pt x="100645" y="72513"/>
                  </a:lnTo>
                  <a:lnTo>
                    <a:pt x="102270" y="70588"/>
                  </a:lnTo>
                  <a:lnTo>
                    <a:pt x="103896" y="68877"/>
                  </a:lnTo>
                  <a:lnTo>
                    <a:pt x="105677" y="66096"/>
                  </a:lnTo>
                  <a:lnTo>
                    <a:pt x="107303" y="63529"/>
                  </a:lnTo>
                  <a:lnTo>
                    <a:pt x="108929" y="60962"/>
                  </a:lnTo>
                  <a:lnTo>
                    <a:pt x="110554" y="58609"/>
                  </a:lnTo>
                  <a:lnTo>
                    <a:pt x="112180" y="56042"/>
                  </a:lnTo>
                  <a:lnTo>
                    <a:pt x="113806" y="53262"/>
                  </a:lnTo>
                  <a:lnTo>
                    <a:pt x="115432" y="50695"/>
                  </a:lnTo>
                  <a:lnTo>
                    <a:pt x="117135" y="48128"/>
                  </a:lnTo>
                  <a:lnTo>
                    <a:pt x="117522" y="49197"/>
                  </a:lnTo>
                  <a:lnTo>
                    <a:pt x="117754" y="50267"/>
                  </a:lnTo>
                  <a:lnTo>
                    <a:pt x="118219" y="51550"/>
                  </a:lnTo>
                  <a:lnTo>
                    <a:pt x="118451" y="52620"/>
                  </a:lnTo>
                  <a:lnTo>
                    <a:pt x="118838" y="53689"/>
                  </a:lnTo>
                  <a:lnTo>
                    <a:pt x="119303" y="54973"/>
                  </a:lnTo>
                  <a:lnTo>
                    <a:pt x="119535" y="56042"/>
                  </a:lnTo>
                  <a:lnTo>
                    <a:pt x="120000" y="57112"/>
                  </a:lnTo>
                  <a:lnTo>
                    <a:pt x="118451" y="60534"/>
                  </a:lnTo>
                  <a:lnTo>
                    <a:pt x="117135" y="63529"/>
                  </a:lnTo>
                  <a:lnTo>
                    <a:pt x="115587" y="66951"/>
                  </a:lnTo>
                  <a:lnTo>
                    <a:pt x="114270" y="70374"/>
                  </a:lnTo>
                  <a:lnTo>
                    <a:pt x="112722" y="73582"/>
                  </a:lnTo>
                  <a:lnTo>
                    <a:pt x="111406" y="77005"/>
                  </a:lnTo>
                  <a:lnTo>
                    <a:pt x="109858" y="80427"/>
                  </a:lnTo>
                  <a:lnTo>
                    <a:pt x="108541" y="83850"/>
                  </a:lnTo>
                  <a:lnTo>
                    <a:pt x="106374" y="87700"/>
                  </a:lnTo>
                  <a:lnTo>
                    <a:pt x="104206" y="91336"/>
                  </a:lnTo>
                  <a:lnTo>
                    <a:pt x="101961" y="95187"/>
                  </a:lnTo>
                  <a:lnTo>
                    <a:pt x="99638" y="98609"/>
                  </a:lnTo>
                  <a:lnTo>
                    <a:pt x="97470" y="102245"/>
                  </a:lnTo>
                  <a:lnTo>
                    <a:pt x="95303" y="106096"/>
                  </a:lnTo>
                  <a:lnTo>
                    <a:pt x="93135" y="109518"/>
                  </a:lnTo>
                  <a:lnTo>
                    <a:pt x="90967" y="113155"/>
                  </a:lnTo>
                  <a:lnTo>
                    <a:pt x="88490" y="114010"/>
                  </a:lnTo>
                  <a:lnTo>
                    <a:pt x="86090" y="115080"/>
                  </a:lnTo>
                  <a:lnTo>
                    <a:pt x="83612" y="115721"/>
                  </a:lnTo>
                  <a:lnTo>
                    <a:pt x="81290" y="116577"/>
                  </a:lnTo>
                  <a:lnTo>
                    <a:pt x="78812" y="117219"/>
                  </a:lnTo>
                  <a:lnTo>
                    <a:pt x="76412" y="118502"/>
                  </a:lnTo>
                  <a:lnTo>
                    <a:pt x="74090" y="119144"/>
                  </a:lnTo>
                  <a:lnTo>
                    <a:pt x="71612" y="120000"/>
                  </a:lnTo>
                  <a:lnTo>
                    <a:pt x="69058" y="119572"/>
                  </a:lnTo>
                  <a:lnTo>
                    <a:pt x="66425" y="119144"/>
                  </a:lnTo>
                  <a:lnTo>
                    <a:pt x="63870" y="118930"/>
                  </a:lnTo>
                  <a:lnTo>
                    <a:pt x="61161" y="118502"/>
                  </a:lnTo>
                  <a:lnTo>
                    <a:pt x="58529" y="118074"/>
                  </a:lnTo>
                  <a:lnTo>
                    <a:pt x="55974" y="117647"/>
                  </a:lnTo>
                  <a:lnTo>
                    <a:pt x="53341" y="117219"/>
                  </a:lnTo>
                  <a:lnTo>
                    <a:pt x="50787" y="117005"/>
                  </a:lnTo>
                  <a:lnTo>
                    <a:pt x="49006" y="113155"/>
                  </a:lnTo>
                  <a:lnTo>
                    <a:pt x="47225" y="109090"/>
                  </a:lnTo>
                  <a:lnTo>
                    <a:pt x="45445" y="105240"/>
                  </a:lnTo>
                  <a:lnTo>
                    <a:pt x="43741" y="101176"/>
                  </a:lnTo>
                  <a:lnTo>
                    <a:pt x="41961" y="97112"/>
                  </a:lnTo>
                  <a:lnTo>
                    <a:pt x="40180" y="93262"/>
                  </a:lnTo>
                  <a:lnTo>
                    <a:pt x="38400" y="89197"/>
                  </a:lnTo>
                  <a:lnTo>
                    <a:pt x="36619" y="85347"/>
                  </a:lnTo>
                  <a:lnTo>
                    <a:pt x="34683" y="80855"/>
                  </a:lnTo>
                  <a:lnTo>
                    <a:pt x="32825" y="76363"/>
                  </a:lnTo>
                  <a:lnTo>
                    <a:pt x="30890" y="71871"/>
                  </a:lnTo>
                  <a:lnTo>
                    <a:pt x="29032" y="67379"/>
                  </a:lnTo>
                  <a:lnTo>
                    <a:pt x="27096" y="63101"/>
                  </a:lnTo>
                  <a:lnTo>
                    <a:pt x="25161" y="58609"/>
                  </a:lnTo>
                  <a:lnTo>
                    <a:pt x="23303" y="54117"/>
                  </a:lnTo>
                  <a:lnTo>
                    <a:pt x="21367" y="49625"/>
                  </a:lnTo>
                  <a:lnTo>
                    <a:pt x="18812" y="44278"/>
                  </a:lnTo>
                  <a:lnTo>
                    <a:pt x="16025" y="38716"/>
                  </a:lnTo>
                  <a:lnTo>
                    <a:pt x="13470" y="33368"/>
                  </a:lnTo>
                  <a:lnTo>
                    <a:pt x="10761" y="28235"/>
                  </a:lnTo>
                  <a:lnTo>
                    <a:pt x="8051" y="22459"/>
                  </a:lnTo>
                  <a:lnTo>
                    <a:pt x="5419" y="17326"/>
                  </a:lnTo>
                  <a:lnTo>
                    <a:pt x="2709" y="11550"/>
                  </a:lnTo>
                  <a:lnTo>
                    <a:pt x="0" y="6417"/>
                  </a:lnTo>
                  <a:close/>
                </a:path>
              </a:pathLst>
            </a:custGeom>
            <a:solidFill>
              <a:srgbClr val="E7CD9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3" name="Google Shape;343;p22"/>
            <p:cNvSpPr/>
            <p:nvPr/>
          </p:nvSpPr>
          <p:spPr>
            <a:xfrm>
              <a:off x="2638425" y="4398962"/>
              <a:ext cx="2430462" cy="865187"/>
            </a:xfrm>
            <a:custGeom>
              <a:rect b="b" l="l" r="r" t="t"/>
              <a:pathLst>
                <a:path extrusionOk="0" h="120000" w="120000">
                  <a:moveTo>
                    <a:pt x="0" y="5944"/>
                  </a:moveTo>
                  <a:lnTo>
                    <a:pt x="627" y="5064"/>
                  </a:lnTo>
                  <a:lnTo>
                    <a:pt x="1175" y="4403"/>
                  </a:lnTo>
                  <a:lnTo>
                    <a:pt x="1724" y="3963"/>
                  </a:lnTo>
                  <a:lnTo>
                    <a:pt x="2273" y="3082"/>
                  </a:lnTo>
                  <a:lnTo>
                    <a:pt x="2821" y="2422"/>
                  </a:lnTo>
                  <a:lnTo>
                    <a:pt x="3370" y="1541"/>
                  </a:lnTo>
                  <a:lnTo>
                    <a:pt x="3919" y="880"/>
                  </a:lnTo>
                  <a:lnTo>
                    <a:pt x="4467" y="0"/>
                  </a:lnTo>
                  <a:lnTo>
                    <a:pt x="5721" y="2422"/>
                  </a:lnTo>
                  <a:lnTo>
                    <a:pt x="6819" y="4403"/>
                  </a:lnTo>
                  <a:lnTo>
                    <a:pt x="7994" y="6605"/>
                  </a:lnTo>
                  <a:lnTo>
                    <a:pt x="9248" y="8587"/>
                  </a:lnTo>
                  <a:lnTo>
                    <a:pt x="10502" y="10788"/>
                  </a:lnTo>
                  <a:lnTo>
                    <a:pt x="11600" y="12770"/>
                  </a:lnTo>
                  <a:lnTo>
                    <a:pt x="12854" y="15192"/>
                  </a:lnTo>
                  <a:lnTo>
                    <a:pt x="14108" y="17174"/>
                  </a:lnTo>
                  <a:lnTo>
                    <a:pt x="17400" y="23339"/>
                  </a:lnTo>
                  <a:lnTo>
                    <a:pt x="20613" y="29504"/>
                  </a:lnTo>
                  <a:lnTo>
                    <a:pt x="23905" y="35669"/>
                  </a:lnTo>
                  <a:lnTo>
                    <a:pt x="27197" y="41834"/>
                  </a:lnTo>
                  <a:lnTo>
                    <a:pt x="30489" y="48000"/>
                  </a:lnTo>
                  <a:lnTo>
                    <a:pt x="33781" y="54165"/>
                  </a:lnTo>
                  <a:lnTo>
                    <a:pt x="37152" y="60550"/>
                  </a:lnTo>
                  <a:lnTo>
                    <a:pt x="40444" y="66715"/>
                  </a:lnTo>
                  <a:lnTo>
                    <a:pt x="43500" y="68917"/>
                  </a:lnTo>
                  <a:lnTo>
                    <a:pt x="46479" y="71779"/>
                  </a:lnTo>
                  <a:lnTo>
                    <a:pt x="49536" y="74422"/>
                  </a:lnTo>
                  <a:lnTo>
                    <a:pt x="52593" y="77064"/>
                  </a:lnTo>
                  <a:lnTo>
                    <a:pt x="55728" y="79486"/>
                  </a:lnTo>
                  <a:lnTo>
                    <a:pt x="58785" y="82128"/>
                  </a:lnTo>
                  <a:lnTo>
                    <a:pt x="61763" y="84770"/>
                  </a:lnTo>
                  <a:lnTo>
                    <a:pt x="64820" y="87192"/>
                  </a:lnTo>
                  <a:lnTo>
                    <a:pt x="68112" y="87633"/>
                  </a:lnTo>
                  <a:lnTo>
                    <a:pt x="71482" y="87633"/>
                  </a:lnTo>
                  <a:lnTo>
                    <a:pt x="74774" y="87633"/>
                  </a:lnTo>
                  <a:lnTo>
                    <a:pt x="78066" y="87633"/>
                  </a:lnTo>
                  <a:lnTo>
                    <a:pt x="81358" y="87633"/>
                  </a:lnTo>
                  <a:lnTo>
                    <a:pt x="84650" y="87633"/>
                  </a:lnTo>
                  <a:lnTo>
                    <a:pt x="88020" y="87633"/>
                  </a:lnTo>
                  <a:lnTo>
                    <a:pt x="91312" y="87633"/>
                  </a:lnTo>
                  <a:lnTo>
                    <a:pt x="92958" y="85651"/>
                  </a:lnTo>
                  <a:lnTo>
                    <a:pt x="94604" y="83229"/>
                  </a:lnTo>
                  <a:lnTo>
                    <a:pt x="96250" y="81467"/>
                  </a:lnTo>
                  <a:lnTo>
                    <a:pt x="97896" y="79045"/>
                  </a:lnTo>
                  <a:lnTo>
                    <a:pt x="99542" y="77064"/>
                  </a:lnTo>
                  <a:lnTo>
                    <a:pt x="101267" y="74862"/>
                  </a:lnTo>
                  <a:lnTo>
                    <a:pt x="102913" y="72880"/>
                  </a:lnTo>
                  <a:lnTo>
                    <a:pt x="104559" y="70899"/>
                  </a:lnTo>
                  <a:lnTo>
                    <a:pt x="106205" y="68256"/>
                  </a:lnTo>
                  <a:lnTo>
                    <a:pt x="107851" y="65394"/>
                  </a:lnTo>
                  <a:lnTo>
                    <a:pt x="109497" y="63192"/>
                  </a:lnTo>
                  <a:lnTo>
                    <a:pt x="111143" y="60550"/>
                  </a:lnTo>
                  <a:lnTo>
                    <a:pt x="112789" y="58128"/>
                  </a:lnTo>
                  <a:lnTo>
                    <a:pt x="114356" y="55486"/>
                  </a:lnTo>
                  <a:lnTo>
                    <a:pt x="116002" y="52623"/>
                  </a:lnTo>
                  <a:lnTo>
                    <a:pt x="117648" y="50422"/>
                  </a:lnTo>
                  <a:lnTo>
                    <a:pt x="117883" y="51082"/>
                  </a:lnTo>
                  <a:lnTo>
                    <a:pt x="118197" y="52403"/>
                  </a:lnTo>
                  <a:lnTo>
                    <a:pt x="118589" y="53064"/>
                  </a:lnTo>
                  <a:lnTo>
                    <a:pt x="118902" y="54165"/>
                  </a:lnTo>
                  <a:lnTo>
                    <a:pt x="119137" y="55486"/>
                  </a:lnTo>
                  <a:lnTo>
                    <a:pt x="119451" y="56146"/>
                  </a:lnTo>
                  <a:lnTo>
                    <a:pt x="119686" y="57467"/>
                  </a:lnTo>
                  <a:lnTo>
                    <a:pt x="119999" y="58128"/>
                  </a:lnTo>
                  <a:lnTo>
                    <a:pt x="118589" y="61651"/>
                  </a:lnTo>
                  <a:lnTo>
                    <a:pt x="117256" y="64733"/>
                  </a:lnTo>
                  <a:lnTo>
                    <a:pt x="115689" y="67816"/>
                  </a:lnTo>
                  <a:lnTo>
                    <a:pt x="114356" y="71339"/>
                  </a:lnTo>
                  <a:lnTo>
                    <a:pt x="112945" y="74422"/>
                  </a:lnTo>
                  <a:lnTo>
                    <a:pt x="111456" y="77944"/>
                  </a:lnTo>
                  <a:lnTo>
                    <a:pt x="110045" y="81027"/>
                  </a:lnTo>
                  <a:lnTo>
                    <a:pt x="108556" y="84110"/>
                  </a:lnTo>
                  <a:lnTo>
                    <a:pt x="106440" y="87853"/>
                  </a:lnTo>
                  <a:lnTo>
                    <a:pt x="104245" y="91376"/>
                  </a:lnTo>
                  <a:lnTo>
                    <a:pt x="102207" y="95339"/>
                  </a:lnTo>
                  <a:lnTo>
                    <a:pt x="100013" y="98862"/>
                  </a:lnTo>
                  <a:lnTo>
                    <a:pt x="97818" y="102605"/>
                  </a:lnTo>
                  <a:lnTo>
                    <a:pt x="95702" y="106128"/>
                  </a:lnTo>
                  <a:lnTo>
                    <a:pt x="93507" y="109651"/>
                  </a:lnTo>
                  <a:lnTo>
                    <a:pt x="91312" y="113614"/>
                  </a:lnTo>
                  <a:lnTo>
                    <a:pt x="88804" y="114275"/>
                  </a:lnTo>
                  <a:lnTo>
                    <a:pt x="86374" y="115155"/>
                  </a:lnTo>
                  <a:lnTo>
                    <a:pt x="83866" y="115816"/>
                  </a:lnTo>
                  <a:lnTo>
                    <a:pt x="81201" y="116697"/>
                  </a:lnTo>
                  <a:lnTo>
                    <a:pt x="78772" y="117357"/>
                  </a:lnTo>
                  <a:lnTo>
                    <a:pt x="76263" y="118238"/>
                  </a:lnTo>
                  <a:lnTo>
                    <a:pt x="73755" y="119339"/>
                  </a:lnTo>
                  <a:lnTo>
                    <a:pt x="71169" y="120000"/>
                  </a:lnTo>
                  <a:lnTo>
                    <a:pt x="68661" y="119779"/>
                  </a:lnTo>
                  <a:lnTo>
                    <a:pt x="66231" y="119339"/>
                  </a:lnTo>
                  <a:lnTo>
                    <a:pt x="63723" y="118899"/>
                  </a:lnTo>
                  <a:lnTo>
                    <a:pt x="61214" y="118458"/>
                  </a:lnTo>
                  <a:lnTo>
                    <a:pt x="58628" y="118238"/>
                  </a:lnTo>
                  <a:lnTo>
                    <a:pt x="56120" y="117798"/>
                  </a:lnTo>
                  <a:lnTo>
                    <a:pt x="53690" y="117357"/>
                  </a:lnTo>
                  <a:lnTo>
                    <a:pt x="51182" y="116917"/>
                  </a:lnTo>
                  <a:lnTo>
                    <a:pt x="49379" y="112733"/>
                  </a:lnTo>
                  <a:lnTo>
                    <a:pt x="47498" y="108770"/>
                  </a:lnTo>
                  <a:lnTo>
                    <a:pt x="45695" y="105027"/>
                  </a:lnTo>
                  <a:lnTo>
                    <a:pt x="43892" y="101064"/>
                  </a:lnTo>
                  <a:lnTo>
                    <a:pt x="42090" y="97321"/>
                  </a:lnTo>
                  <a:lnTo>
                    <a:pt x="40130" y="93357"/>
                  </a:lnTo>
                  <a:lnTo>
                    <a:pt x="38327" y="89174"/>
                  </a:lnTo>
                  <a:lnTo>
                    <a:pt x="36603" y="85211"/>
                  </a:lnTo>
                  <a:lnTo>
                    <a:pt x="34800" y="81027"/>
                  </a:lnTo>
                  <a:lnTo>
                    <a:pt x="32841" y="76623"/>
                  </a:lnTo>
                  <a:lnTo>
                    <a:pt x="31038" y="72440"/>
                  </a:lnTo>
                  <a:lnTo>
                    <a:pt x="29157" y="67816"/>
                  </a:lnTo>
                  <a:lnTo>
                    <a:pt x="27354" y="63633"/>
                  </a:lnTo>
                  <a:lnTo>
                    <a:pt x="25395" y="59229"/>
                  </a:lnTo>
                  <a:lnTo>
                    <a:pt x="23592" y="55045"/>
                  </a:lnTo>
                  <a:lnTo>
                    <a:pt x="21711" y="50422"/>
                  </a:lnTo>
                  <a:lnTo>
                    <a:pt x="19046" y="44917"/>
                  </a:lnTo>
                  <a:lnTo>
                    <a:pt x="16303" y="39192"/>
                  </a:lnTo>
                  <a:lnTo>
                    <a:pt x="13559" y="33688"/>
                  </a:lnTo>
                  <a:lnTo>
                    <a:pt x="10894" y="28403"/>
                  </a:lnTo>
                  <a:lnTo>
                    <a:pt x="8151" y="22458"/>
                  </a:lnTo>
                  <a:lnTo>
                    <a:pt x="5408" y="17174"/>
                  </a:lnTo>
                  <a:lnTo>
                    <a:pt x="2821" y="11229"/>
                  </a:lnTo>
                  <a:lnTo>
                    <a:pt x="0" y="5944"/>
                  </a:lnTo>
                  <a:close/>
                </a:path>
              </a:pathLst>
            </a:custGeom>
            <a:solidFill>
              <a:srgbClr val="EDD2A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4" name="Google Shape;344;p22"/>
            <p:cNvSpPr/>
            <p:nvPr/>
          </p:nvSpPr>
          <p:spPr>
            <a:xfrm>
              <a:off x="2655887" y="4408487"/>
              <a:ext cx="2401887" cy="833437"/>
            </a:xfrm>
            <a:custGeom>
              <a:rect b="b" l="l" r="r" t="t"/>
              <a:pathLst>
                <a:path extrusionOk="0" h="120000" w="120000">
                  <a:moveTo>
                    <a:pt x="0" y="4800"/>
                  </a:moveTo>
                  <a:lnTo>
                    <a:pt x="396" y="3885"/>
                  </a:lnTo>
                  <a:lnTo>
                    <a:pt x="951" y="3428"/>
                  </a:lnTo>
                  <a:lnTo>
                    <a:pt x="1427" y="2742"/>
                  </a:lnTo>
                  <a:lnTo>
                    <a:pt x="1824" y="2285"/>
                  </a:lnTo>
                  <a:lnTo>
                    <a:pt x="2379" y="1600"/>
                  </a:lnTo>
                  <a:lnTo>
                    <a:pt x="2775" y="1142"/>
                  </a:lnTo>
                  <a:lnTo>
                    <a:pt x="3172" y="228"/>
                  </a:lnTo>
                  <a:lnTo>
                    <a:pt x="3807" y="0"/>
                  </a:lnTo>
                  <a:lnTo>
                    <a:pt x="4758" y="1600"/>
                  </a:lnTo>
                  <a:lnTo>
                    <a:pt x="5710" y="3428"/>
                  </a:lnTo>
                  <a:lnTo>
                    <a:pt x="6820" y="5028"/>
                  </a:lnTo>
                  <a:lnTo>
                    <a:pt x="7851" y="7085"/>
                  </a:lnTo>
                  <a:lnTo>
                    <a:pt x="8803" y="9142"/>
                  </a:lnTo>
                  <a:lnTo>
                    <a:pt x="9914" y="10742"/>
                  </a:lnTo>
                  <a:lnTo>
                    <a:pt x="10865" y="12800"/>
                  </a:lnTo>
                  <a:lnTo>
                    <a:pt x="11896" y="14400"/>
                  </a:lnTo>
                  <a:lnTo>
                    <a:pt x="15386" y="21257"/>
                  </a:lnTo>
                  <a:lnTo>
                    <a:pt x="18797" y="28114"/>
                  </a:lnTo>
                  <a:lnTo>
                    <a:pt x="22445" y="34971"/>
                  </a:lnTo>
                  <a:lnTo>
                    <a:pt x="25935" y="41600"/>
                  </a:lnTo>
                  <a:lnTo>
                    <a:pt x="29424" y="48457"/>
                  </a:lnTo>
                  <a:lnTo>
                    <a:pt x="32914" y="55314"/>
                  </a:lnTo>
                  <a:lnTo>
                    <a:pt x="36404" y="62171"/>
                  </a:lnTo>
                  <a:lnTo>
                    <a:pt x="39894" y="69028"/>
                  </a:lnTo>
                  <a:lnTo>
                    <a:pt x="43146" y="71771"/>
                  </a:lnTo>
                  <a:lnTo>
                    <a:pt x="46159" y="74742"/>
                  </a:lnTo>
                  <a:lnTo>
                    <a:pt x="49411" y="77485"/>
                  </a:lnTo>
                  <a:lnTo>
                    <a:pt x="52584" y="80228"/>
                  </a:lnTo>
                  <a:lnTo>
                    <a:pt x="55836" y="83200"/>
                  </a:lnTo>
                  <a:lnTo>
                    <a:pt x="58849" y="85942"/>
                  </a:lnTo>
                  <a:lnTo>
                    <a:pt x="62101" y="88685"/>
                  </a:lnTo>
                  <a:lnTo>
                    <a:pt x="65274" y="91657"/>
                  </a:lnTo>
                  <a:lnTo>
                    <a:pt x="68526" y="91657"/>
                  </a:lnTo>
                  <a:lnTo>
                    <a:pt x="71857" y="91657"/>
                  </a:lnTo>
                  <a:lnTo>
                    <a:pt x="75188" y="91657"/>
                  </a:lnTo>
                  <a:lnTo>
                    <a:pt x="78440" y="91657"/>
                  </a:lnTo>
                  <a:lnTo>
                    <a:pt x="81771" y="91657"/>
                  </a:lnTo>
                  <a:lnTo>
                    <a:pt x="85102" y="91657"/>
                  </a:lnTo>
                  <a:lnTo>
                    <a:pt x="88274" y="91200"/>
                  </a:lnTo>
                  <a:lnTo>
                    <a:pt x="91685" y="91200"/>
                  </a:lnTo>
                  <a:lnTo>
                    <a:pt x="93350" y="88685"/>
                  </a:lnTo>
                  <a:lnTo>
                    <a:pt x="95016" y="86628"/>
                  </a:lnTo>
                  <a:lnTo>
                    <a:pt x="96682" y="84342"/>
                  </a:lnTo>
                  <a:lnTo>
                    <a:pt x="98347" y="81828"/>
                  </a:lnTo>
                  <a:lnTo>
                    <a:pt x="100013" y="79542"/>
                  </a:lnTo>
                  <a:lnTo>
                    <a:pt x="101678" y="77485"/>
                  </a:lnTo>
                  <a:lnTo>
                    <a:pt x="103344" y="74971"/>
                  </a:lnTo>
                  <a:lnTo>
                    <a:pt x="105089" y="72685"/>
                  </a:lnTo>
                  <a:lnTo>
                    <a:pt x="106754" y="70171"/>
                  </a:lnTo>
                  <a:lnTo>
                    <a:pt x="108261" y="67428"/>
                  </a:lnTo>
                  <a:lnTo>
                    <a:pt x="109927" y="64914"/>
                  </a:lnTo>
                  <a:lnTo>
                    <a:pt x="111592" y="62628"/>
                  </a:lnTo>
                  <a:lnTo>
                    <a:pt x="113179" y="60114"/>
                  </a:lnTo>
                  <a:lnTo>
                    <a:pt x="114844" y="57371"/>
                  </a:lnTo>
                  <a:lnTo>
                    <a:pt x="116351" y="54857"/>
                  </a:lnTo>
                  <a:lnTo>
                    <a:pt x="118017" y="52571"/>
                  </a:lnTo>
                  <a:lnTo>
                    <a:pt x="118175" y="53257"/>
                  </a:lnTo>
                  <a:lnTo>
                    <a:pt x="118413" y="54171"/>
                  </a:lnTo>
                  <a:lnTo>
                    <a:pt x="118730" y="54857"/>
                  </a:lnTo>
                  <a:lnTo>
                    <a:pt x="118968" y="55771"/>
                  </a:lnTo>
                  <a:lnTo>
                    <a:pt x="119286" y="56685"/>
                  </a:lnTo>
                  <a:lnTo>
                    <a:pt x="119524" y="57371"/>
                  </a:lnTo>
                  <a:lnTo>
                    <a:pt x="119682" y="58514"/>
                  </a:lnTo>
                  <a:lnTo>
                    <a:pt x="120000" y="59428"/>
                  </a:lnTo>
                  <a:lnTo>
                    <a:pt x="118572" y="62628"/>
                  </a:lnTo>
                  <a:lnTo>
                    <a:pt x="117224" y="65371"/>
                  </a:lnTo>
                  <a:lnTo>
                    <a:pt x="115637" y="68571"/>
                  </a:lnTo>
                  <a:lnTo>
                    <a:pt x="114289" y="71771"/>
                  </a:lnTo>
                  <a:lnTo>
                    <a:pt x="112861" y="74971"/>
                  </a:lnTo>
                  <a:lnTo>
                    <a:pt x="111354" y="78171"/>
                  </a:lnTo>
                  <a:lnTo>
                    <a:pt x="109927" y="81600"/>
                  </a:lnTo>
                  <a:lnTo>
                    <a:pt x="108499" y="84342"/>
                  </a:lnTo>
                  <a:lnTo>
                    <a:pt x="106437" y="88228"/>
                  </a:lnTo>
                  <a:lnTo>
                    <a:pt x="104375" y="91885"/>
                  </a:lnTo>
                  <a:lnTo>
                    <a:pt x="102154" y="95542"/>
                  </a:lnTo>
                  <a:lnTo>
                    <a:pt x="100013" y="99200"/>
                  </a:lnTo>
                  <a:lnTo>
                    <a:pt x="97951" y="102857"/>
                  </a:lnTo>
                  <a:lnTo>
                    <a:pt x="95809" y="106514"/>
                  </a:lnTo>
                  <a:lnTo>
                    <a:pt x="93747" y="109942"/>
                  </a:lnTo>
                  <a:lnTo>
                    <a:pt x="91685" y="113600"/>
                  </a:lnTo>
                  <a:lnTo>
                    <a:pt x="88988" y="114514"/>
                  </a:lnTo>
                  <a:lnTo>
                    <a:pt x="86371" y="115200"/>
                  </a:lnTo>
                  <a:lnTo>
                    <a:pt x="83833" y="116114"/>
                  </a:lnTo>
                  <a:lnTo>
                    <a:pt x="81216" y="116800"/>
                  </a:lnTo>
                  <a:lnTo>
                    <a:pt x="78519" y="117714"/>
                  </a:lnTo>
                  <a:lnTo>
                    <a:pt x="75902" y="118400"/>
                  </a:lnTo>
                  <a:lnTo>
                    <a:pt x="73364" y="119314"/>
                  </a:lnTo>
                  <a:lnTo>
                    <a:pt x="70746" y="120000"/>
                  </a:lnTo>
                  <a:lnTo>
                    <a:pt x="68367" y="119771"/>
                  </a:lnTo>
                  <a:lnTo>
                    <a:pt x="65829" y="119314"/>
                  </a:lnTo>
                  <a:lnTo>
                    <a:pt x="63450" y="118857"/>
                  </a:lnTo>
                  <a:lnTo>
                    <a:pt x="61070" y="118400"/>
                  </a:lnTo>
                  <a:lnTo>
                    <a:pt x="58770" y="118171"/>
                  </a:lnTo>
                  <a:lnTo>
                    <a:pt x="56232" y="117714"/>
                  </a:lnTo>
                  <a:lnTo>
                    <a:pt x="53853" y="117257"/>
                  </a:lnTo>
                  <a:lnTo>
                    <a:pt x="51473" y="116800"/>
                  </a:lnTo>
                  <a:lnTo>
                    <a:pt x="49491" y="112914"/>
                  </a:lnTo>
                  <a:lnTo>
                    <a:pt x="47746" y="108800"/>
                  </a:lnTo>
                  <a:lnTo>
                    <a:pt x="45922" y="105142"/>
                  </a:lnTo>
                  <a:lnTo>
                    <a:pt x="43939" y="101257"/>
                  </a:lnTo>
                  <a:lnTo>
                    <a:pt x="42115" y="97142"/>
                  </a:lnTo>
                  <a:lnTo>
                    <a:pt x="40211" y="93257"/>
                  </a:lnTo>
                  <a:lnTo>
                    <a:pt x="38387" y="89600"/>
                  </a:lnTo>
                  <a:lnTo>
                    <a:pt x="36563" y="85485"/>
                  </a:lnTo>
                  <a:lnTo>
                    <a:pt x="34738" y="81142"/>
                  </a:lnTo>
                  <a:lnTo>
                    <a:pt x="32756" y="77028"/>
                  </a:lnTo>
                  <a:lnTo>
                    <a:pt x="31011" y="72685"/>
                  </a:lnTo>
                  <a:lnTo>
                    <a:pt x="29187" y="68342"/>
                  </a:lnTo>
                  <a:lnTo>
                    <a:pt x="27362" y="64228"/>
                  </a:lnTo>
                  <a:lnTo>
                    <a:pt x="25538" y="59885"/>
                  </a:lnTo>
                  <a:lnTo>
                    <a:pt x="23714" y="55314"/>
                  </a:lnTo>
                  <a:lnTo>
                    <a:pt x="21890" y="51428"/>
                  </a:lnTo>
                  <a:lnTo>
                    <a:pt x="19272" y="45257"/>
                  </a:lnTo>
                  <a:lnTo>
                    <a:pt x="16497" y="39771"/>
                  </a:lnTo>
                  <a:lnTo>
                    <a:pt x="13641" y="33600"/>
                  </a:lnTo>
                  <a:lnTo>
                    <a:pt x="11024" y="28114"/>
                  </a:lnTo>
                  <a:lnTo>
                    <a:pt x="8248" y="21942"/>
                  </a:lnTo>
                  <a:lnTo>
                    <a:pt x="5472" y="16457"/>
                  </a:lnTo>
                  <a:lnTo>
                    <a:pt x="2617" y="10285"/>
                  </a:lnTo>
                  <a:lnTo>
                    <a:pt x="0" y="4800"/>
                  </a:lnTo>
                  <a:close/>
                </a:path>
              </a:pathLst>
            </a:custGeom>
            <a:solidFill>
              <a:srgbClr val="F3D8A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5" name="Google Shape;345;p22"/>
            <p:cNvSpPr/>
            <p:nvPr/>
          </p:nvSpPr>
          <p:spPr>
            <a:xfrm>
              <a:off x="2670175" y="4413250"/>
              <a:ext cx="2376487" cy="809625"/>
            </a:xfrm>
            <a:custGeom>
              <a:rect b="b" l="l" r="r" t="t"/>
              <a:pathLst>
                <a:path extrusionOk="0" h="120000" w="120000">
                  <a:moveTo>
                    <a:pt x="0" y="4235"/>
                  </a:moveTo>
                  <a:lnTo>
                    <a:pt x="400" y="3294"/>
                  </a:lnTo>
                  <a:lnTo>
                    <a:pt x="801" y="2823"/>
                  </a:lnTo>
                  <a:lnTo>
                    <a:pt x="1282" y="2588"/>
                  </a:lnTo>
                  <a:lnTo>
                    <a:pt x="1523" y="2117"/>
                  </a:lnTo>
                  <a:lnTo>
                    <a:pt x="1923" y="1176"/>
                  </a:lnTo>
                  <a:lnTo>
                    <a:pt x="2404" y="941"/>
                  </a:lnTo>
                  <a:lnTo>
                    <a:pt x="2805" y="470"/>
                  </a:lnTo>
                  <a:lnTo>
                    <a:pt x="3126" y="0"/>
                  </a:lnTo>
                  <a:lnTo>
                    <a:pt x="3927" y="1176"/>
                  </a:lnTo>
                  <a:lnTo>
                    <a:pt x="4809" y="2823"/>
                  </a:lnTo>
                  <a:lnTo>
                    <a:pt x="5611" y="4470"/>
                  </a:lnTo>
                  <a:lnTo>
                    <a:pt x="6492" y="6117"/>
                  </a:lnTo>
                  <a:lnTo>
                    <a:pt x="7294" y="7529"/>
                  </a:lnTo>
                  <a:lnTo>
                    <a:pt x="8176" y="9176"/>
                  </a:lnTo>
                  <a:lnTo>
                    <a:pt x="8977" y="10823"/>
                  </a:lnTo>
                  <a:lnTo>
                    <a:pt x="9859" y="12470"/>
                  </a:lnTo>
                  <a:lnTo>
                    <a:pt x="13547" y="19764"/>
                  </a:lnTo>
                  <a:lnTo>
                    <a:pt x="17154" y="27294"/>
                  </a:lnTo>
                  <a:lnTo>
                    <a:pt x="21002" y="34823"/>
                  </a:lnTo>
                  <a:lnTo>
                    <a:pt x="24689" y="42117"/>
                  </a:lnTo>
                  <a:lnTo>
                    <a:pt x="28296" y="49647"/>
                  </a:lnTo>
                  <a:lnTo>
                    <a:pt x="31983" y="57176"/>
                  </a:lnTo>
                  <a:lnTo>
                    <a:pt x="35831" y="64470"/>
                  </a:lnTo>
                  <a:lnTo>
                    <a:pt x="39438" y="72000"/>
                  </a:lnTo>
                  <a:lnTo>
                    <a:pt x="42725" y="74823"/>
                  </a:lnTo>
                  <a:lnTo>
                    <a:pt x="46092" y="78117"/>
                  </a:lnTo>
                  <a:lnTo>
                    <a:pt x="49298" y="81176"/>
                  </a:lnTo>
                  <a:lnTo>
                    <a:pt x="52585" y="84000"/>
                  </a:lnTo>
                  <a:lnTo>
                    <a:pt x="55951" y="86823"/>
                  </a:lnTo>
                  <a:lnTo>
                    <a:pt x="59238" y="90117"/>
                  </a:lnTo>
                  <a:lnTo>
                    <a:pt x="62444" y="93176"/>
                  </a:lnTo>
                  <a:lnTo>
                    <a:pt x="65811" y="96000"/>
                  </a:lnTo>
                  <a:lnTo>
                    <a:pt x="69098" y="96000"/>
                  </a:lnTo>
                  <a:lnTo>
                    <a:pt x="72304" y="95529"/>
                  </a:lnTo>
                  <a:lnTo>
                    <a:pt x="75591" y="95529"/>
                  </a:lnTo>
                  <a:lnTo>
                    <a:pt x="78957" y="95529"/>
                  </a:lnTo>
                  <a:lnTo>
                    <a:pt x="82164" y="95294"/>
                  </a:lnTo>
                  <a:lnTo>
                    <a:pt x="85450" y="95294"/>
                  </a:lnTo>
                  <a:lnTo>
                    <a:pt x="88657" y="95294"/>
                  </a:lnTo>
                  <a:lnTo>
                    <a:pt x="91943" y="94823"/>
                  </a:lnTo>
                  <a:lnTo>
                    <a:pt x="93787" y="92235"/>
                  </a:lnTo>
                  <a:lnTo>
                    <a:pt x="95470" y="89882"/>
                  </a:lnTo>
                  <a:lnTo>
                    <a:pt x="97154" y="87294"/>
                  </a:lnTo>
                  <a:lnTo>
                    <a:pt x="98837" y="84941"/>
                  </a:lnTo>
                  <a:lnTo>
                    <a:pt x="100521" y="82352"/>
                  </a:lnTo>
                  <a:lnTo>
                    <a:pt x="102204" y="79764"/>
                  </a:lnTo>
                  <a:lnTo>
                    <a:pt x="103887" y="77411"/>
                  </a:lnTo>
                  <a:lnTo>
                    <a:pt x="105571" y="74823"/>
                  </a:lnTo>
                  <a:lnTo>
                    <a:pt x="107254" y="72470"/>
                  </a:lnTo>
                  <a:lnTo>
                    <a:pt x="108857" y="69882"/>
                  </a:lnTo>
                  <a:lnTo>
                    <a:pt x="110380" y="67529"/>
                  </a:lnTo>
                  <a:lnTo>
                    <a:pt x="111903" y="64941"/>
                  </a:lnTo>
                  <a:lnTo>
                    <a:pt x="113667" y="62588"/>
                  </a:lnTo>
                  <a:lnTo>
                    <a:pt x="115190" y="60000"/>
                  </a:lnTo>
                  <a:lnTo>
                    <a:pt x="116713" y="57176"/>
                  </a:lnTo>
                  <a:lnTo>
                    <a:pt x="118316" y="54588"/>
                  </a:lnTo>
                  <a:lnTo>
                    <a:pt x="118557" y="55529"/>
                  </a:lnTo>
                  <a:lnTo>
                    <a:pt x="118717" y="56235"/>
                  </a:lnTo>
                  <a:lnTo>
                    <a:pt x="118957" y="57176"/>
                  </a:lnTo>
                  <a:lnTo>
                    <a:pt x="119118" y="57647"/>
                  </a:lnTo>
                  <a:lnTo>
                    <a:pt x="119438" y="58352"/>
                  </a:lnTo>
                  <a:lnTo>
                    <a:pt x="119519" y="59294"/>
                  </a:lnTo>
                  <a:lnTo>
                    <a:pt x="119839" y="60000"/>
                  </a:lnTo>
                  <a:lnTo>
                    <a:pt x="120000" y="60470"/>
                  </a:lnTo>
                  <a:lnTo>
                    <a:pt x="118557" y="63764"/>
                  </a:lnTo>
                  <a:lnTo>
                    <a:pt x="117114" y="66588"/>
                  </a:lnTo>
                  <a:lnTo>
                    <a:pt x="115591" y="69647"/>
                  </a:lnTo>
                  <a:lnTo>
                    <a:pt x="114228" y="72470"/>
                  </a:lnTo>
                  <a:lnTo>
                    <a:pt x="112785" y="75764"/>
                  </a:lnTo>
                  <a:lnTo>
                    <a:pt x="111342" y="78588"/>
                  </a:lnTo>
                  <a:lnTo>
                    <a:pt x="109979" y="81647"/>
                  </a:lnTo>
                  <a:lnTo>
                    <a:pt x="108376" y="84470"/>
                  </a:lnTo>
                  <a:lnTo>
                    <a:pt x="106452" y="88235"/>
                  </a:lnTo>
                  <a:lnTo>
                    <a:pt x="104288" y="91764"/>
                  </a:lnTo>
                  <a:lnTo>
                    <a:pt x="102204" y="95529"/>
                  </a:lnTo>
                  <a:lnTo>
                    <a:pt x="100200" y="99294"/>
                  </a:lnTo>
                  <a:lnTo>
                    <a:pt x="98116" y="103058"/>
                  </a:lnTo>
                  <a:lnTo>
                    <a:pt x="96112" y="106352"/>
                  </a:lnTo>
                  <a:lnTo>
                    <a:pt x="94028" y="110117"/>
                  </a:lnTo>
                  <a:lnTo>
                    <a:pt x="91943" y="113882"/>
                  </a:lnTo>
                  <a:lnTo>
                    <a:pt x="89218" y="114588"/>
                  </a:lnTo>
                  <a:lnTo>
                    <a:pt x="86573" y="115529"/>
                  </a:lnTo>
                  <a:lnTo>
                    <a:pt x="83847" y="116235"/>
                  </a:lnTo>
                  <a:lnTo>
                    <a:pt x="81042" y="116705"/>
                  </a:lnTo>
                  <a:lnTo>
                    <a:pt x="78396" y="117647"/>
                  </a:lnTo>
                  <a:lnTo>
                    <a:pt x="75671" y="118352"/>
                  </a:lnTo>
                  <a:lnTo>
                    <a:pt x="73026" y="119294"/>
                  </a:lnTo>
                  <a:lnTo>
                    <a:pt x="70220" y="120000"/>
                  </a:lnTo>
                  <a:lnTo>
                    <a:pt x="67975" y="119529"/>
                  </a:lnTo>
                  <a:lnTo>
                    <a:pt x="65651" y="119294"/>
                  </a:lnTo>
                  <a:lnTo>
                    <a:pt x="63326" y="118352"/>
                  </a:lnTo>
                  <a:lnTo>
                    <a:pt x="61002" y="117882"/>
                  </a:lnTo>
                  <a:lnTo>
                    <a:pt x="58757" y="117647"/>
                  </a:lnTo>
                  <a:lnTo>
                    <a:pt x="56352" y="117176"/>
                  </a:lnTo>
                  <a:lnTo>
                    <a:pt x="54108" y="116705"/>
                  </a:lnTo>
                  <a:lnTo>
                    <a:pt x="51863" y="116235"/>
                  </a:lnTo>
                  <a:lnTo>
                    <a:pt x="49859" y="112470"/>
                  </a:lnTo>
                  <a:lnTo>
                    <a:pt x="48096" y="108470"/>
                  </a:lnTo>
                  <a:lnTo>
                    <a:pt x="46092" y="104705"/>
                  </a:lnTo>
                  <a:lnTo>
                    <a:pt x="44088" y="100941"/>
                  </a:lnTo>
                  <a:lnTo>
                    <a:pt x="42244" y="96941"/>
                  </a:lnTo>
                  <a:lnTo>
                    <a:pt x="40320" y="93176"/>
                  </a:lnTo>
                  <a:lnTo>
                    <a:pt x="38476" y="89411"/>
                  </a:lnTo>
                  <a:lnTo>
                    <a:pt x="36472" y="85176"/>
                  </a:lnTo>
                  <a:lnTo>
                    <a:pt x="34709" y="81176"/>
                  </a:lnTo>
                  <a:lnTo>
                    <a:pt x="32945" y="76941"/>
                  </a:lnTo>
                  <a:lnTo>
                    <a:pt x="31182" y="72941"/>
                  </a:lnTo>
                  <a:lnTo>
                    <a:pt x="29418" y="68705"/>
                  </a:lnTo>
                  <a:lnTo>
                    <a:pt x="27655" y="64470"/>
                  </a:lnTo>
                  <a:lnTo>
                    <a:pt x="25811" y="60470"/>
                  </a:lnTo>
                  <a:lnTo>
                    <a:pt x="24128" y="56235"/>
                  </a:lnTo>
                  <a:lnTo>
                    <a:pt x="22284" y="52235"/>
                  </a:lnTo>
                  <a:lnTo>
                    <a:pt x="19559" y="45882"/>
                  </a:lnTo>
                  <a:lnTo>
                    <a:pt x="16753" y="40235"/>
                  </a:lnTo>
                  <a:lnTo>
                    <a:pt x="13947" y="33882"/>
                  </a:lnTo>
                  <a:lnTo>
                    <a:pt x="11142" y="28235"/>
                  </a:lnTo>
                  <a:lnTo>
                    <a:pt x="8416" y="21882"/>
                  </a:lnTo>
                  <a:lnTo>
                    <a:pt x="5611" y="16235"/>
                  </a:lnTo>
                  <a:lnTo>
                    <a:pt x="2805" y="9882"/>
                  </a:lnTo>
                  <a:lnTo>
                    <a:pt x="0" y="4235"/>
                  </a:lnTo>
                  <a:close/>
                </a:path>
              </a:pathLst>
            </a:custGeom>
            <a:solidFill>
              <a:srgbClr val="F9DDAB"/>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6" name="Google Shape;346;p22"/>
            <p:cNvSpPr/>
            <p:nvPr/>
          </p:nvSpPr>
          <p:spPr>
            <a:xfrm>
              <a:off x="2686050" y="4419600"/>
              <a:ext cx="2349500" cy="781050"/>
            </a:xfrm>
            <a:custGeom>
              <a:rect b="b" l="l" r="r" t="t"/>
              <a:pathLst>
                <a:path extrusionOk="0" h="120000" w="120000">
                  <a:moveTo>
                    <a:pt x="0" y="3414"/>
                  </a:moveTo>
                  <a:lnTo>
                    <a:pt x="2432" y="0"/>
                  </a:lnTo>
                  <a:lnTo>
                    <a:pt x="7702" y="9756"/>
                  </a:lnTo>
                  <a:lnTo>
                    <a:pt x="39000" y="75365"/>
                  </a:lnTo>
                  <a:lnTo>
                    <a:pt x="66243" y="101219"/>
                  </a:lnTo>
                  <a:lnTo>
                    <a:pt x="92270" y="99512"/>
                  </a:lnTo>
                  <a:lnTo>
                    <a:pt x="106135" y="77073"/>
                  </a:lnTo>
                  <a:lnTo>
                    <a:pt x="118702" y="57317"/>
                  </a:lnTo>
                  <a:lnTo>
                    <a:pt x="120000" y="62195"/>
                  </a:lnTo>
                  <a:lnTo>
                    <a:pt x="108405" y="84878"/>
                  </a:lnTo>
                  <a:lnTo>
                    <a:pt x="92270" y="114390"/>
                  </a:lnTo>
                  <a:lnTo>
                    <a:pt x="69729" y="120000"/>
                  </a:lnTo>
                  <a:lnTo>
                    <a:pt x="52216" y="116097"/>
                  </a:lnTo>
                  <a:lnTo>
                    <a:pt x="36567" y="85609"/>
                  </a:lnTo>
                  <a:lnTo>
                    <a:pt x="22540" y="53170"/>
                  </a:lnTo>
                  <a:lnTo>
                    <a:pt x="0" y="3414"/>
                  </a:lnTo>
                  <a:close/>
                </a:path>
              </a:pathLst>
            </a:custGeom>
            <a:solidFill>
              <a:srgbClr val="FFE2A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7" name="Google Shape;347;p22"/>
            <p:cNvSpPr/>
            <p:nvPr/>
          </p:nvSpPr>
          <p:spPr>
            <a:xfrm>
              <a:off x="4079875" y="5295900"/>
              <a:ext cx="2122487" cy="639762"/>
            </a:xfrm>
            <a:custGeom>
              <a:rect b="b" l="l" r="r" t="t"/>
              <a:pathLst>
                <a:path extrusionOk="0" h="120000" w="120000">
                  <a:moveTo>
                    <a:pt x="628" y="91712"/>
                  </a:moveTo>
                  <a:lnTo>
                    <a:pt x="179" y="89627"/>
                  </a:lnTo>
                  <a:lnTo>
                    <a:pt x="0" y="87543"/>
                  </a:lnTo>
                  <a:lnTo>
                    <a:pt x="0" y="85756"/>
                  </a:lnTo>
                  <a:lnTo>
                    <a:pt x="0" y="84267"/>
                  </a:lnTo>
                  <a:lnTo>
                    <a:pt x="179" y="82779"/>
                  </a:lnTo>
                  <a:lnTo>
                    <a:pt x="448" y="80992"/>
                  </a:lnTo>
                  <a:lnTo>
                    <a:pt x="987" y="80099"/>
                  </a:lnTo>
                  <a:lnTo>
                    <a:pt x="1436" y="78908"/>
                  </a:lnTo>
                  <a:lnTo>
                    <a:pt x="2692" y="77419"/>
                  </a:lnTo>
                  <a:lnTo>
                    <a:pt x="4397" y="75930"/>
                  </a:lnTo>
                  <a:lnTo>
                    <a:pt x="6282" y="74739"/>
                  </a:lnTo>
                  <a:lnTo>
                    <a:pt x="8347" y="74441"/>
                  </a:lnTo>
                  <a:lnTo>
                    <a:pt x="13103" y="73250"/>
                  </a:lnTo>
                  <a:lnTo>
                    <a:pt x="17860" y="72357"/>
                  </a:lnTo>
                  <a:lnTo>
                    <a:pt x="20014" y="71761"/>
                  </a:lnTo>
                  <a:lnTo>
                    <a:pt x="22258" y="70570"/>
                  </a:lnTo>
                  <a:lnTo>
                    <a:pt x="24143" y="69677"/>
                  </a:lnTo>
                  <a:lnTo>
                    <a:pt x="25938" y="67890"/>
                  </a:lnTo>
                  <a:lnTo>
                    <a:pt x="29708" y="63424"/>
                  </a:lnTo>
                  <a:lnTo>
                    <a:pt x="33298" y="58064"/>
                  </a:lnTo>
                  <a:lnTo>
                    <a:pt x="36978" y="52704"/>
                  </a:lnTo>
                  <a:lnTo>
                    <a:pt x="40747" y="47642"/>
                  </a:lnTo>
                  <a:lnTo>
                    <a:pt x="44338" y="42282"/>
                  </a:lnTo>
                  <a:lnTo>
                    <a:pt x="48017" y="37220"/>
                  </a:lnTo>
                  <a:lnTo>
                    <a:pt x="51787" y="32456"/>
                  </a:lnTo>
                  <a:lnTo>
                    <a:pt x="55377" y="27692"/>
                  </a:lnTo>
                  <a:lnTo>
                    <a:pt x="58429" y="24416"/>
                  </a:lnTo>
                  <a:lnTo>
                    <a:pt x="61391" y="20843"/>
                  </a:lnTo>
                  <a:lnTo>
                    <a:pt x="64442" y="17866"/>
                  </a:lnTo>
                  <a:lnTo>
                    <a:pt x="67404" y="14590"/>
                  </a:lnTo>
                  <a:lnTo>
                    <a:pt x="70456" y="11612"/>
                  </a:lnTo>
                  <a:lnTo>
                    <a:pt x="73418" y="9230"/>
                  </a:lnTo>
                  <a:lnTo>
                    <a:pt x="76379" y="7146"/>
                  </a:lnTo>
                  <a:lnTo>
                    <a:pt x="79611" y="5657"/>
                  </a:lnTo>
                  <a:lnTo>
                    <a:pt x="84008" y="4168"/>
                  </a:lnTo>
                  <a:lnTo>
                    <a:pt x="88406" y="2679"/>
                  </a:lnTo>
                  <a:lnTo>
                    <a:pt x="92804" y="893"/>
                  </a:lnTo>
                  <a:lnTo>
                    <a:pt x="97382" y="0"/>
                  </a:lnTo>
                  <a:lnTo>
                    <a:pt x="99626" y="0"/>
                  </a:lnTo>
                  <a:lnTo>
                    <a:pt x="101869" y="0"/>
                  </a:lnTo>
                  <a:lnTo>
                    <a:pt x="104023" y="0"/>
                  </a:lnTo>
                  <a:lnTo>
                    <a:pt x="106088" y="893"/>
                  </a:lnTo>
                  <a:lnTo>
                    <a:pt x="108332" y="2084"/>
                  </a:lnTo>
                  <a:lnTo>
                    <a:pt x="110396" y="3573"/>
                  </a:lnTo>
                  <a:lnTo>
                    <a:pt x="112550" y="5062"/>
                  </a:lnTo>
                  <a:lnTo>
                    <a:pt x="114435" y="7741"/>
                  </a:lnTo>
                  <a:lnTo>
                    <a:pt x="115422" y="9230"/>
                  </a:lnTo>
                  <a:lnTo>
                    <a:pt x="116230" y="11612"/>
                  </a:lnTo>
                  <a:lnTo>
                    <a:pt x="116948" y="13697"/>
                  </a:lnTo>
                  <a:lnTo>
                    <a:pt x="117576" y="16674"/>
                  </a:lnTo>
                  <a:lnTo>
                    <a:pt x="118294" y="19950"/>
                  </a:lnTo>
                  <a:lnTo>
                    <a:pt x="118743" y="23523"/>
                  </a:lnTo>
                  <a:lnTo>
                    <a:pt x="119192" y="27096"/>
                  </a:lnTo>
                  <a:lnTo>
                    <a:pt x="119551" y="30967"/>
                  </a:lnTo>
                  <a:lnTo>
                    <a:pt x="119820" y="34540"/>
                  </a:lnTo>
                  <a:lnTo>
                    <a:pt x="119820" y="38114"/>
                  </a:lnTo>
                  <a:lnTo>
                    <a:pt x="120000" y="42282"/>
                  </a:lnTo>
                  <a:lnTo>
                    <a:pt x="119820" y="46153"/>
                  </a:lnTo>
                  <a:lnTo>
                    <a:pt x="119640" y="49131"/>
                  </a:lnTo>
                  <a:lnTo>
                    <a:pt x="119192" y="52406"/>
                  </a:lnTo>
                  <a:lnTo>
                    <a:pt x="118743" y="55384"/>
                  </a:lnTo>
                  <a:lnTo>
                    <a:pt x="118115" y="58064"/>
                  </a:lnTo>
                  <a:lnTo>
                    <a:pt x="116499" y="62828"/>
                  </a:lnTo>
                  <a:lnTo>
                    <a:pt x="114794" y="66997"/>
                  </a:lnTo>
                  <a:lnTo>
                    <a:pt x="112999" y="71166"/>
                  </a:lnTo>
                  <a:lnTo>
                    <a:pt x="111114" y="74739"/>
                  </a:lnTo>
                  <a:lnTo>
                    <a:pt x="109229" y="78610"/>
                  </a:lnTo>
                  <a:lnTo>
                    <a:pt x="107165" y="81588"/>
                  </a:lnTo>
                  <a:lnTo>
                    <a:pt x="105190" y="84267"/>
                  </a:lnTo>
                  <a:lnTo>
                    <a:pt x="103126" y="86947"/>
                  </a:lnTo>
                  <a:lnTo>
                    <a:pt x="98638" y="91116"/>
                  </a:lnTo>
                  <a:lnTo>
                    <a:pt x="94240" y="95285"/>
                  </a:lnTo>
                  <a:lnTo>
                    <a:pt x="90022" y="98263"/>
                  </a:lnTo>
                  <a:lnTo>
                    <a:pt x="85534" y="102133"/>
                  </a:lnTo>
                  <a:lnTo>
                    <a:pt x="79431" y="106302"/>
                  </a:lnTo>
                  <a:lnTo>
                    <a:pt x="73238" y="109875"/>
                  </a:lnTo>
                  <a:lnTo>
                    <a:pt x="66955" y="113449"/>
                  </a:lnTo>
                  <a:lnTo>
                    <a:pt x="60762" y="116129"/>
                  </a:lnTo>
                  <a:lnTo>
                    <a:pt x="54480" y="118213"/>
                  </a:lnTo>
                  <a:lnTo>
                    <a:pt x="48197" y="119404"/>
                  </a:lnTo>
                  <a:lnTo>
                    <a:pt x="41824" y="120000"/>
                  </a:lnTo>
                  <a:lnTo>
                    <a:pt x="35542" y="120000"/>
                  </a:lnTo>
                  <a:lnTo>
                    <a:pt x="30964" y="119404"/>
                  </a:lnTo>
                  <a:lnTo>
                    <a:pt x="25938" y="120000"/>
                  </a:lnTo>
                  <a:lnTo>
                    <a:pt x="20822" y="119404"/>
                  </a:lnTo>
                  <a:lnTo>
                    <a:pt x="15976" y="117915"/>
                  </a:lnTo>
                  <a:lnTo>
                    <a:pt x="13552" y="116724"/>
                  </a:lnTo>
                  <a:lnTo>
                    <a:pt x="11219" y="115235"/>
                  </a:lnTo>
                  <a:lnTo>
                    <a:pt x="8975" y="113151"/>
                  </a:lnTo>
                  <a:lnTo>
                    <a:pt x="6910" y="110471"/>
                  </a:lnTo>
                  <a:lnTo>
                    <a:pt x="5026" y="106898"/>
                  </a:lnTo>
                  <a:lnTo>
                    <a:pt x="3500" y="102729"/>
                  </a:lnTo>
                  <a:lnTo>
                    <a:pt x="2692" y="100645"/>
                  </a:lnTo>
                  <a:lnTo>
                    <a:pt x="1884" y="97965"/>
                  </a:lnTo>
                  <a:lnTo>
                    <a:pt x="1256" y="94689"/>
                  </a:lnTo>
                  <a:lnTo>
                    <a:pt x="628" y="91712"/>
                  </a:lnTo>
                  <a:close/>
                </a:path>
              </a:pathLst>
            </a:custGeom>
            <a:solidFill>
              <a:srgbClr val="E1C79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8" name="Google Shape;348;p22"/>
            <p:cNvSpPr/>
            <p:nvPr/>
          </p:nvSpPr>
          <p:spPr>
            <a:xfrm>
              <a:off x="4252912" y="5326062"/>
              <a:ext cx="1868487" cy="563562"/>
            </a:xfrm>
            <a:custGeom>
              <a:rect b="b" l="l" r="r" t="t"/>
              <a:pathLst>
                <a:path extrusionOk="0" h="120000" w="120000">
                  <a:moveTo>
                    <a:pt x="713" y="94647"/>
                  </a:moveTo>
                  <a:lnTo>
                    <a:pt x="407" y="92281"/>
                  </a:lnTo>
                  <a:lnTo>
                    <a:pt x="203" y="89915"/>
                  </a:lnTo>
                  <a:lnTo>
                    <a:pt x="0" y="87887"/>
                  </a:lnTo>
                  <a:lnTo>
                    <a:pt x="203" y="86197"/>
                  </a:lnTo>
                  <a:lnTo>
                    <a:pt x="407" y="85183"/>
                  </a:lnTo>
                  <a:lnTo>
                    <a:pt x="509" y="83154"/>
                  </a:lnTo>
                  <a:lnTo>
                    <a:pt x="1121" y="82140"/>
                  </a:lnTo>
                  <a:lnTo>
                    <a:pt x="1631" y="80788"/>
                  </a:lnTo>
                  <a:lnTo>
                    <a:pt x="2854" y="79098"/>
                  </a:lnTo>
                  <a:lnTo>
                    <a:pt x="4485" y="78084"/>
                  </a:lnTo>
                  <a:lnTo>
                    <a:pt x="6423" y="76732"/>
                  </a:lnTo>
                  <a:lnTo>
                    <a:pt x="8462" y="75718"/>
                  </a:lnTo>
                  <a:lnTo>
                    <a:pt x="13152" y="74366"/>
                  </a:lnTo>
                  <a:lnTo>
                    <a:pt x="17943" y="73014"/>
                  </a:lnTo>
                  <a:lnTo>
                    <a:pt x="20288" y="72000"/>
                  </a:lnTo>
                  <a:lnTo>
                    <a:pt x="22429" y="70647"/>
                  </a:lnTo>
                  <a:lnTo>
                    <a:pt x="24367" y="69633"/>
                  </a:lnTo>
                  <a:lnTo>
                    <a:pt x="25998" y="67943"/>
                  </a:lnTo>
                  <a:lnTo>
                    <a:pt x="29770" y="63549"/>
                  </a:lnTo>
                  <a:lnTo>
                    <a:pt x="33338" y="58478"/>
                  </a:lnTo>
                  <a:lnTo>
                    <a:pt x="37111" y="53070"/>
                  </a:lnTo>
                  <a:lnTo>
                    <a:pt x="40679" y="48338"/>
                  </a:lnTo>
                  <a:lnTo>
                    <a:pt x="44451" y="42929"/>
                  </a:lnTo>
                  <a:lnTo>
                    <a:pt x="48122" y="37521"/>
                  </a:lnTo>
                  <a:lnTo>
                    <a:pt x="51792" y="32788"/>
                  </a:lnTo>
                  <a:lnTo>
                    <a:pt x="55564" y="28056"/>
                  </a:lnTo>
                  <a:lnTo>
                    <a:pt x="58521" y="24338"/>
                  </a:lnTo>
                  <a:lnTo>
                    <a:pt x="61478" y="21295"/>
                  </a:lnTo>
                  <a:lnTo>
                    <a:pt x="64435" y="17915"/>
                  </a:lnTo>
                  <a:lnTo>
                    <a:pt x="67391" y="14873"/>
                  </a:lnTo>
                  <a:lnTo>
                    <a:pt x="70450" y="11830"/>
                  </a:lnTo>
                  <a:lnTo>
                    <a:pt x="73508" y="9464"/>
                  </a:lnTo>
                  <a:lnTo>
                    <a:pt x="76567" y="7774"/>
                  </a:lnTo>
                  <a:lnTo>
                    <a:pt x="79626" y="6084"/>
                  </a:lnTo>
                  <a:lnTo>
                    <a:pt x="84112" y="4056"/>
                  </a:lnTo>
                  <a:lnTo>
                    <a:pt x="88394" y="3042"/>
                  </a:lnTo>
                  <a:lnTo>
                    <a:pt x="92880" y="1352"/>
                  </a:lnTo>
                  <a:lnTo>
                    <a:pt x="97366" y="0"/>
                  </a:lnTo>
                  <a:lnTo>
                    <a:pt x="99711" y="0"/>
                  </a:lnTo>
                  <a:lnTo>
                    <a:pt x="101852" y="0"/>
                  </a:lnTo>
                  <a:lnTo>
                    <a:pt x="103993" y="676"/>
                  </a:lnTo>
                  <a:lnTo>
                    <a:pt x="106134" y="1352"/>
                  </a:lnTo>
                  <a:lnTo>
                    <a:pt x="108377" y="2366"/>
                  </a:lnTo>
                  <a:lnTo>
                    <a:pt x="110518" y="3718"/>
                  </a:lnTo>
                  <a:lnTo>
                    <a:pt x="112659" y="5408"/>
                  </a:lnTo>
                  <a:lnTo>
                    <a:pt x="114596" y="8450"/>
                  </a:lnTo>
                  <a:lnTo>
                    <a:pt x="115514" y="9464"/>
                  </a:lnTo>
                  <a:lnTo>
                    <a:pt x="116227" y="11492"/>
                  </a:lnTo>
                  <a:lnTo>
                    <a:pt x="117145" y="14197"/>
                  </a:lnTo>
                  <a:lnTo>
                    <a:pt x="117655" y="16563"/>
                  </a:lnTo>
                  <a:lnTo>
                    <a:pt x="118368" y="20281"/>
                  </a:lnTo>
                  <a:lnTo>
                    <a:pt x="118878" y="24000"/>
                  </a:lnTo>
                  <a:lnTo>
                    <a:pt x="119286" y="27380"/>
                  </a:lnTo>
                  <a:lnTo>
                    <a:pt x="119592" y="31098"/>
                  </a:lnTo>
                  <a:lnTo>
                    <a:pt x="119796" y="35154"/>
                  </a:lnTo>
                  <a:lnTo>
                    <a:pt x="120000" y="38535"/>
                  </a:lnTo>
                  <a:lnTo>
                    <a:pt x="120000" y="42253"/>
                  </a:lnTo>
                  <a:lnTo>
                    <a:pt x="120000" y="46309"/>
                  </a:lnTo>
                  <a:lnTo>
                    <a:pt x="119592" y="49352"/>
                  </a:lnTo>
                  <a:lnTo>
                    <a:pt x="119286" y="53070"/>
                  </a:lnTo>
                  <a:lnTo>
                    <a:pt x="118878" y="55436"/>
                  </a:lnTo>
                  <a:lnTo>
                    <a:pt x="118164" y="58478"/>
                  </a:lnTo>
                  <a:lnTo>
                    <a:pt x="116533" y="63211"/>
                  </a:lnTo>
                  <a:lnTo>
                    <a:pt x="115004" y="67267"/>
                  </a:lnTo>
                  <a:lnTo>
                    <a:pt x="113169" y="71323"/>
                  </a:lnTo>
                  <a:lnTo>
                    <a:pt x="111231" y="75042"/>
                  </a:lnTo>
                  <a:lnTo>
                    <a:pt x="109192" y="78422"/>
                  </a:lnTo>
                  <a:lnTo>
                    <a:pt x="107255" y="81464"/>
                  </a:lnTo>
                  <a:lnTo>
                    <a:pt x="105318" y="84507"/>
                  </a:lnTo>
                  <a:lnTo>
                    <a:pt x="103177" y="86873"/>
                  </a:lnTo>
                  <a:lnTo>
                    <a:pt x="98793" y="91605"/>
                  </a:lnTo>
                  <a:lnTo>
                    <a:pt x="94307" y="95323"/>
                  </a:lnTo>
                  <a:lnTo>
                    <a:pt x="90025" y="98704"/>
                  </a:lnTo>
                  <a:lnTo>
                    <a:pt x="85743" y="102422"/>
                  </a:lnTo>
                  <a:lnTo>
                    <a:pt x="79422" y="106478"/>
                  </a:lnTo>
                  <a:lnTo>
                    <a:pt x="73406" y="110197"/>
                  </a:lnTo>
                  <a:lnTo>
                    <a:pt x="67085" y="113577"/>
                  </a:lnTo>
                  <a:lnTo>
                    <a:pt x="60764" y="115943"/>
                  </a:lnTo>
                  <a:lnTo>
                    <a:pt x="54545" y="118309"/>
                  </a:lnTo>
                  <a:lnTo>
                    <a:pt x="48224" y="119661"/>
                  </a:lnTo>
                  <a:lnTo>
                    <a:pt x="42005" y="119999"/>
                  </a:lnTo>
                  <a:lnTo>
                    <a:pt x="35683" y="119999"/>
                  </a:lnTo>
                  <a:lnTo>
                    <a:pt x="30994" y="119999"/>
                  </a:lnTo>
                  <a:lnTo>
                    <a:pt x="25998" y="119999"/>
                  </a:lnTo>
                  <a:lnTo>
                    <a:pt x="21002" y="119999"/>
                  </a:lnTo>
                  <a:lnTo>
                    <a:pt x="16108" y="119661"/>
                  </a:lnTo>
                  <a:lnTo>
                    <a:pt x="13661" y="118309"/>
                  </a:lnTo>
                  <a:lnTo>
                    <a:pt x="11316" y="117295"/>
                  </a:lnTo>
                  <a:lnTo>
                    <a:pt x="9175" y="114929"/>
                  </a:lnTo>
                  <a:lnTo>
                    <a:pt x="7136" y="112563"/>
                  </a:lnTo>
                  <a:lnTo>
                    <a:pt x="5199" y="108845"/>
                  </a:lnTo>
                  <a:lnTo>
                    <a:pt x="3568" y="105126"/>
                  </a:lnTo>
                  <a:lnTo>
                    <a:pt x="1937" y="100056"/>
                  </a:lnTo>
                  <a:lnTo>
                    <a:pt x="713" y="94647"/>
                  </a:lnTo>
                  <a:close/>
                </a:path>
              </a:pathLst>
            </a:custGeom>
            <a:solidFill>
              <a:srgbClr val="E5CB9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9" name="Google Shape;349;p22"/>
            <p:cNvSpPr/>
            <p:nvPr/>
          </p:nvSpPr>
          <p:spPr>
            <a:xfrm>
              <a:off x="4429125" y="5357812"/>
              <a:ext cx="1614487" cy="493712"/>
            </a:xfrm>
            <a:custGeom>
              <a:rect b="b" l="l" r="r" t="t"/>
              <a:pathLst>
                <a:path extrusionOk="0" h="120000" w="120000">
                  <a:moveTo>
                    <a:pt x="589" y="96077"/>
                  </a:moveTo>
                  <a:lnTo>
                    <a:pt x="235" y="93376"/>
                  </a:lnTo>
                  <a:lnTo>
                    <a:pt x="0" y="91446"/>
                  </a:lnTo>
                  <a:lnTo>
                    <a:pt x="0" y="89517"/>
                  </a:lnTo>
                  <a:lnTo>
                    <a:pt x="0" y="87974"/>
                  </a:lnTo>
                  <a:lnTo>
                    <a:pt x="235" y="86816"/>
                  </a:lnTo>
                  <a:lnTo>
                    <a:pt x="589" y="84501"/>
                  </a:lnTo>
                  <a:lnTo>
                    <a:pt x="1061" y="83344"/>
                  </a:lnTo>
                  <a:lnTo>
                    <a:pt x="1415" y="82572"/>
                  </a:lnTo>
                  <a:lnTo>
                    <a:pt x="2713" y="80643"/>
                  </a:lnTo>
                  <a:lnTo>
                    <a:pt x="4365" y="78713"/>
                  </a:lnTo>
                  <a:lnTo>
                    <a:pt x="6253" y="77170"/>
                  </a:lnTo>
                  <a:lnTo>
                    <a:pt x="8259" y="75627"/>
                  </a:lnTo>
                  <a:lnTo>
                    <a:pt x="13097" y="74469"/>
                  </a:lnTo>
                  <a:lnTo>
                    <a:pt x="17817" y="72540"/>
                  </a:lnTo>
                  <a:lnTo>
                    <a:pt x="20176" y="71768"/>
                  </a:lnTo>
                  <a:lnTo>
                    <a:pt x="22182" y="70225"/>
                  </a:lnTo>
                  <a:lnTo>
                    <a:pt x="24306" y="69067"/>
                  </a:lnTo>
                  <a:lnTo>
                    <a:pt x="25958" y="67138"/>
                  </a:lnTo>
                  <a:lnTo>
                    <a:pt x="29616" y="62122"/>
                  </a:lnTo>
                  <a:lnTo>
                    <a:pt x="33392" y="57491"/>
                  </a:lnTo>
                  <a:lnTo>
                    <a:pt x="36932" y="52090"/>
                  </a:lnTo>
                  <a:lnTo>
                    <a:pt x="40707" y="47459"/>
                  </a:lnTo>
                  <a:lnTo>
                    <a:pt x="44365" y="42057"/>
                  </a:lnTo>
                  <a:lnTo>
                    <a:pt x="47905" y="37041"/>
                  </a:lnTo>
                  <a:lnTo>
                    <a:pt x="51681" y="32411"/>
                  </a:lnTo>
                  <a:lnTo>
                    <a:pt x="55457" y="27781"/>
                  </a:lnTo>
                  <a:lnTo>
                    <a:pt x="58525" y="24308"/>
                  </a:lnTo>
                  <a:lnTo>
                    <a:pt x="61474" y="20836"/>
                  </a:lnTo>
                  <a:lnTo>
                    <a:pt x="64306" y="17363"/>
                  </a:lnTo>
                  <a:lnTo>
                    <a:pt x="67492" y="14662"/>
                  </a:lnTo>
                  <a:lnTo>
                    <a:pt x="70324" y="11961"/>
                  </a:lnTo>
                  <a:lnTo>
                    <a:pt x="73510" y="9260"/>
                  </a:lnTo>
                  <a:lnTo>
                    <a:pt x="76578" y="7331"/>
                  </a:lnTo>
                  <a:lnTo>
                    <a:pt x="79528" y="5787"/>
                  </a:lnTo>
                  <a:lnTo>
                    <a:pt x="84011" y="4630"/>
                  </a:lnTo>
                  <a:lnTo>
                    <a:pt x="88377" y="2700"/>
                  </a:lnTo>
                  <a:lnTo>
                    <a:pt x="92979" y="1157"/>
                  </a:lnTo>
                  <a:lnTo>
                    <a:pt x="97345" y="385"/>
                  </a:lnTo>
                  <a:lnTo>
                    <a:pt x="101710" y="0"/>
                  </a:lnTo>
                  <a:lnTo>
                    <a:pt x="106076" y="1157"/>
                  </a:lnTo>
                  <a:lnTo>
                    <a:pt x="108318" y="2700"/>
                  </a:lnTo>
                  <a:lnTo>
                    <a:pt x="110442" y="3858"/>
                  </a:lnTo>
                  <a:lnTo>
                    <a:pt x="112448" y="5787"/>
                  </a:lnTo>
                  <a:lnTo>
                    <a:pt x="114572" y="8102"/>
                  </a:lnTo>
                  <a:lnTo>
                    <a:pt x="115398" y="9260"/>
                  </a:lnTo>
                  <a:lnTo>
                    <a:pt x="116224" y="11189"/>
                  </a:lnTo>
                  <a:lnTo>
                    <a:pt x="116814" y="13890"/>
                  </a:lnTo>
                  <a:lnTo>
                    <a:pt x="117640" y="16591"/>
                  </a:lnTo>
                  <a:lnTo>
                    <a:pt x="118348" y="20064"/>
                  </a:lnTo>
                  <a:lnTo>
                    <a:pt x="118702" y="23536"/>
                  </a:lnTo>
                  <a:lnTo>
                    <a:pt x="119174" y="27009"/>
                  </a:lnTo>
                  <a:lnTo>
                    <a:pt x="119528" y="30482"/>
                  </a:lnTo>
                  <a:lnTo>
                    <a:pt x="119764" y="34340"/>
                  </a:lnTo>
                  <a:lnTo>
                    <a:pt x="120000" y="38585"/>
                  </a:lnTo>
                  <a:lnTo>
                    <a:pt x="120000" y="42057"/>
                  </a:lnTo>
                  <a:lnTo>
                    <a:pt x="119764" y="45144"/>
                  </a:lnTo>
                  <a:lnTo>
                    <a:pt x="119528" y="48617"/>
                  </a:lnTo>
                  <a:lnTo>
                    <a:pt x="119174" y="52090"/>
                  </a:lnTo>
                  <a:lnTo>
                    <a:pt x="118702" y="54790"/>
                  </a:lnTo>
                  <a:lnTo>
                    <a:pt x="118112" y="57491"/>
                  </a:lnTo>
                  <a:lnTo>
                    <a:pt x="116460" y="62122"/>
                  </a:lnTo>
                  <a:lnTo>
                    <a:pt x="114808" y="66366"/>
                  </a:lnTo>
                  <a:lnTo>
                    <a:pt x="112920" y="70225"/>
                  </a:lnTo>
                  <a:lnTo>
                    <a:pt x="111032" y="74469"/>
                  </a:lnTo>
                  <a:lnTo>
                    <a:pt x="107138" y="80643"/>
                  </a:lnTo>
                  <a:lnTo>
                    <a:pt x="102890" y="86045"/>
                  </a:lnTo>
                  <a:lnTo>
                    <a:pt x="98761" y="89903"/>
                  </a:lnTo>
                  <a:lnTo>
                    <a:pt x="94277" y="94147"/>
                  </a:lnTo>
                  <a:lnTo>
                    <a:pt x="89911" y="97620"/>
                  </a:lnTo>
                  <a:lnTo>
                    <a:pt x="85545" y="101093"/>
                  </a:lnTo>
                  <a:lnTo>
                    <a:pt x="79528" y="104951"/>
                  </a:lnTo>
                  <a:lnTo>
                    <a:pt x="73274" y="108424"/>
                  </a:lnTo>
                  <a:lnTo>
                    <a:pt x="67020" y="111897"/>
                  </a:lnTo>
                  <a:lnTo>
                    <a:pt x="60766" y="114598"/>
                  </a:lnTo>
                  <a:lnTo>
                    <a:pt x="54395" y="116527"/>
                  </a:lnTo>
                  <a:lnTo>
                    <a:pt x="48141" y="118070"/>
                  </a:lnTo>
                  <a:lnTo>
                    <a:pt x="41887" y="118456"/>
                  </a:lnTo>
                  <a:lnTo>
                    <a:pt x="35634" y="118456"/>
                  </a:lnTo>
                  <a:lnTo>
                    <a:pt x="30914" y="118456"/>
                  </a:lnTo>
                  <a:lnTo>
                    <a:pt x="25958" y="119228"/>
                  </a:lnTo>
                  <a:lnTo>
                    <a:pt x="21002" y="120000"/>
                  </a:lnTo>
                  <a:lnTo>
                    <a:pt x="15929" y="119228"/>
                  </a:lnTo>
                  <a:lnTo>
                    <a:pt x="13687" y="118456"/>
                  </a:lnTo>
                  <a:lnTo>
                    <a:pt x="11445" y="117299"/>
                  </a:lnTo>
                  <a:lnTo>
                    <a:pt x="9085" y="115755"/>
                  </a:lnTo>
                  <a:lnTo>
                    <a:pt x="7079" y="113054"/>
                  </a:lnTo>
                  <a:lnTo>
                    <a:pt x="5191" y="110353"/>
                  </a:lnTo>
                  <a:lnTo>
                    <a:pt x="3539" y="106495"/>
                  </a:lnTo>
                  <a:lnTo>
                    <a:pt x="1887" y="101479"/>
                  </a:lnTo>
                  <a:lnTo>
                    <a:pt x="589" y="96077"/>
                  </a:lnTo>
                  <a:close/>
                </a:path>
              </a:pathLst>
            </a:custGeom>
            <a:solidFill>
              <a:srgbClr val="E9CEA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0" name="Google Shape;350;p22"/>
            <p:cNvSpPr/>
            <p:nvPr/>
          </p:nvSpPr>
          <p:spPr>
            <a:xfrm>
              <a:off x="4605337" y="5391150"/>
              <a:ext cx="1357312" cy="417512"/>
            </a:xfrm>
            <a:custGeom>
              <a:rect b="b" l="l" r="r" t="t"/>
              <a:pathLst>
                <a:path extrusionOk="0" h="120000" w="120000">
                  <a:moveTo>
                    <a:pt x="421" y="99467"/>
                  </a:moveTo>
                  <a:lnTo>
                    <a:pt x="280" y="96730"/>
                  </a:lnTo>
                  <a:lnTo>
                    <a:pt x="0" y="94448"/>
                  </a:lnTo>
                  <a:lnTo>
                    <a:pt x="0" y="93079"/>
                  </a:lnTo>
                  <a:lnTo>
                    <a:pt x="0" y="91254"/>
                  </a:lnTo>
                  <a:lnTo>
                    <a:pt x="421" y="87148"/>
                  </a:lnTo>
                  <a:lnTo>
                    <a:pt x="1263" y="84866"/>
                  </a:lnTo>
                  <a:lnTo>
                    <a:pt x="2666" y="82585"/>
                  </a:lnTo>
                  <a:lnTo>
                    <a:pt x="4210" y="80760"/>
                  </a:lnTo>
                  <a:lnTo>
                    <a:pt x="6175" y="79391"/>
                  </a:lnTo>
                  <a:lnTo>
                    <a:pt x="8421" y="77566"/>
                  </a:lnTo>
                  <a:lnTo>
                    <a:pt x="12771" y="75285"/>
                  </a:lnTo>
                  <a:lnTo>
                    <a:pt x="17684" y="73003"/>
                  </a:lnTo>
                  <a:lnTo>
                    <a:pt x="22175" y="69809"/>
                  </a:lnTo>
                  <a:lnTo>
                    <a:pt x="25824" y="66615"/>
                  </a:lnTo>
                  <a:lnTo>
                    <a:pt x="29614" y="61596"/>
                  </a:lnTo>
                  <a:lnTo>
                    <a:pt x="33263" y="56577"/>
                  </a:lnTo>
                  <a:lnTo>
                    <a:pt x="37052" y="51102"/>
                  </a:lnTo>
                  <a:lnTo>
                    <a:pt x="40701" y="46539"/>
                  </a:lnTo>
                  <a:lnTo>
                    <a:pt x="44350" y="41520"/>
                  </a:lnTo>
                  <a:lnTo>
                    <a:pt x="48140" y="36045"/>
                  </a:lnTo>
                  <a:lnTo>
                    <a:pt x="51789" y="31939"/>
                  </a:lnTo>
                  <a:lnTo>
                    <a:pt x="55578" y="26920"/>
                  </a:lnTo>
                  <a:lnTo>
                    <a:pt x="58526" y="23726"/>
                  </a:lnTo>
                  <a:lnTo>
                    <a:pt x="61473" y="20532"/>
                  </a:lnTo>
                  <a:lnTo>
                    <a:pt x="64421" y="17338"/>
                  </a:lnTo>
                  <a:lnTo>
                    <a:pt x="67368" y="14144"/>
                  </a:lnTo>
                  <a:lnTo>
                    <a:pt x="70315" y="10950"/>
                  </a:lnTo>
                  <a:lnTo>
                    <a:pt x="73543" y="8669"/>
                  </a:lnTo>
                  <a:lnTo>
                    <a:pt x="76491" y="6844"/>
                  </a:lnTo>
                  <a:lnTo>
                    <a:pt x="79719" y="5475"/>
                  </a:lnTo>
                  <a:lnTo>
                    <a:pt x="83929" y="3650"/>
                  </a:lnTo>
                  <a:lnTo>
                    <a:pt x="88280" y="2281"/>
                  </a:lnTo>
                  <a:lnTo>
                    <a:pt x="93052" y="456"/>
                  </a:lnTo>
                  <a:lnTo>
                    <a:pt x="97543" y="0"/>
                  </a:lnTo>
                  <a:lnTo>
                    <a:pt x="101894" y="0"/>
                  </a:lnTo>
                  <a:lnTo>
                    <a:pt x="106105" y="456"/>
                  </a:lnTo>
                  <a:lnTo>
                    <a:pt x="108350" y="1368"/>
                  </a:lnTo>
                  <a:lnTo>
                    <a:pt x="110596" y="3193"/>
                  </a:lnTo>
                  <a:lnTo>
                    <a:pt x="112561" y="5475"/>
                  </a:lnTo>
                  <a:lnTo>
                    <a:pt x="114526" y="7756"/>
                  </a:lnTo>
                  <a:lnTo>
                    <a:pt x="115508" y="9581"/>
                  </a:lnTo>
                  <a:lnTo>
                    <a:pt x="116210" y="10950"/>
                  </a:lnTo>
                  <a:lnTo>
                    <a:pt x="116912" y="13688"/>
                  </a:lnTo>
                  <a:lnTo>
                    <a:pt x="117754" y="15969"/>
                  </a:lnTo>
                  <a:lnTo>
                    <a:pt x="119017" y="23269"/>
                  </a:lnTo>
                  <a:lnTo>
                    <a:pt x="119719" y="30114"/>
                  </a:lnTo>
                  <a:lnTo>
                    <a:pt x="120000" y="37414"/>
                  </a:lnTo>
                  <a:lnTo>
                    <a:pt x="120000" y="44714"/>
                  </a:lnTo>
                  <a:lnTo>
                    <a:pt x="119719" y="47908"/>
                  </a:lnTo>
                  <a:lnTo>
                    <a:pt x="119438" y="51102"/>
                  </a:lnTo>
                  <a:lnTo>
                    <a:pt x="119017" y="54296"/>
                  </a:lnTo>
                  <a:lnTo>
                    <a:pt x="118175" y="56577"/>
                  </a:lnTo>
                  <a:lnTo>
                    <a:pt x="116491" y="61596"/>
                  </a:lnTo>
                  <a:lnTo>
                    <a:pt x="114947" y="65703"/>
                  </a:lnTo>
                  <a:lnTo>
                    <a:pt x="112982" y="69809"/>
                  </a:lnTo>
                  <a:lnTo>
                    <a:pt x="111298" y="73460"/>
                  </a:lnTo>
                  <a:lnTo>
                    <a:pt x="107368" y="79847"/>
                  </a:lnTo>
                  <a:lnTo>
                    <a:pt x="103157" y="84866"/>
                  </a:lnTo>
                  <a:lnTo>
                    <a:pt x="98666" y="89885"/>
                  </a:lnTo>
                  <a:lnTo>
                    <a:pt x="94315" y="93079"/>
                  </a:lnTo>
                  <a:lnTo>
                    <a:pt x="90105" y="96730"/>
                  </a:lnTo>
                  <a:lnTo>
                    <a:pt x="85614" y="99923"/>
                  </a:lnTo>
                  <a:lnTo>
                    <a:pt x="79438" y="104030"/>
                  </a:lnTo>
                  <a:lnTo>
                    <a:pt x="73263" y="107224"/>
                  </a:lnTo>
                  <a:lnTo>
                    <a:pt x="67087" y="110418"/>
                  </a:lnTo>
                  <a:lnTo>
                    <a:pt x="60631" y="113155"/>
                  </a:lnTo>
                  <a:lnTo>
                    <a:pt x="54456" y="115437"/>
                  </a:lnTo>
                  <a:lnTo>
                    <a:pt x="48140" y="116349"/>
                  </a:lnTo>
                  <a:lnTo>
                    <a:pt x="41964" y="116806"/>
                  </a:lnTo>
                  <a:lnTo>
                    <a:pt x="35508" y="117718"/>
                  </a:lnTo>
                  <a:lnTo>
                    <a:pt x="30877" y="117718"/>
                  </a:lnTo>
                  <a:lnTo>
                    <a:pt x="25824" y="119543"/>
                  </a:lnTo>
                  <a:lnTo>
                    <a:pt x="20912" y="120000"/>
                  </a:lnTo>
                  <a:lnTo>
                    <a:pt x="16000" y="120000"/>
                  </a:lnTo>
                  <a:lnTo>
                    <a:pt x="13614" y="120000"/>
                  </a:lnTo>
                  <a:lnTo>
                    <a:pt x="11368" y="119543"/>
                  </a:lnTo>
                  <a:lnTo>
                    <a:pt x="9122" y="117718"/>
                  </a:lnTo>
                  <a:lnTo>
                    <a:pt x="6877" y="116349"/>
                  </a:lnTo>
                  <a:lnTo>
                    <a:pt x="5192" y="113155"/>
                  </a:lnTo>
                  <a:lnTo>
                    <a:pt x="3368" y="109961"/>
                  </a:lnTo>
                  <a:lnTo>
                    <a:pt x="1964" y="104942"/>
                  </a:lnTo>
                  <a:lnTo>
                    <a:pt x="421" y="99467"/>
                  </a:lnTo>
                  <a:close/>
                </a:path>
              </a:pathLst>
            </a:custGeom>
            <a:solidFill>
              <a:srgbClr val="EDD2A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1" name="Google Shape;351;p22"/>
            <p:cNvSpPr/>
            <p:nvPr/>
          </p:nvSpPr>
          <p:spPr>
            <a:xfrm>
              <a:off x="4778375" y="5421312"/>
              <a:ext cx="1104900" cy="352425"/>
            </a:xfrm>
            <a:custGeom>
              <a:rect b="b" l="l" r="r" t="t"/>
              <a:pathLst>
                <a:path extrusionOk="0" h="120000" w="120000">
                  <a:moveTo>
                    <a:pt x="862" y="101621"/>
                  </a:moveTo>
                  <a:lnTo>
                    <a:pt x="344" y="96756"/>
                  </a:lnTo>
                  <a:lnTo>
                    <a:pt x="0" y="92972"/>
                  </a:lnTo>
                  <a:lnTo>
                    <a:pt x="517" y="90270"/>
                  </a:lnTo>
                  <a:lnTo>
                    <a:pt x="1551" y="86486"/>
                  </a:lnTo>
                  <a:lnTo>
                    <a:pt x="2758" y="84324"/>
                  </a:lnTo>
                  <a:lnTo>
                    <a:pt x="4137" y="81621"/>
                  </a:lnTo>
                  <a:lnTo>
                    <a:pt x="6379" y="80000"/>
                  </a:lnTo>
                  <a:lnTo>
                    <a:pt x="8448" y="77837"/>
                  </a:lnTo>
                  <a:lnTo>
                    <a:pt x="12931" y="75135"/>
                  </a:lnTo>
                  <a:lnTo>
                    <a:pt x="17931" y="71351"/>
                  </a:lnTo>
                  <a:lnTo>
                    <a:pt x="22413" y="68648"/>
                  </a:lnTo>
                  <a:lnTo>
                    <a:pt x="26034" y="64864"/>
                  </a:lnTo>
                  <a:lnTo>
                    <a:pt x="29655" y="60000"/>
                  </a:lnTo>
                  <a:lnTo>
                    <a:pt x="33275" y="54054"/>
                  </a:lnTo>
                  <a:lnTo>
                    <a:pt x="36896" y="49189"/>
                  </a:lnTo>
                  <a:lnTo>
                    <a:pt x="40689" y="44864"/>
                  </a:lnTo>
                  <a:lnTo>
                    <a:pt x="44482" y="40000"/>
                  </a:lnTo>
                  <a:lnTo>
                    <a:pt x="48103" y="35135"/>
                  </a:lnTo>
                  <a:lnTo>
                    <a:pt x="51896" y="31351"/>
                  </a:lnTo>
                  <a:lnTo>
                    <a:pt x="55517" y="26486"/>
                  </a:lnTo>
                  <a:lnTo>
                    <a:pt x="58448" y="23783"/>
                  </a:lnTo>
                  <a:lnTo>
                    <a:pt x="61551" y="20000"/>
                  </a:lnTo>
                  <a:lnTo>
                    <a:pt x="64482" y="17297"/>
                  </a:lnTo>
                  <a:lnTo>
                    <a:pt x="67586" y="14054"/>
                  </a:lnTo>
                  <a:lnTo>
                    <a:pt x="70689" y="11351"/>
                  </a:lnTo>
                  <a:lnTo>
                    <a:pt x="73620" y="9729"/>
                  </a:lnTo>
                  <a:lnTo>
                    <a:pt x="76724" y="7567"/>
                  </a:lnTo>
                  <a:lnTo>
                    <a:pt x="79655" y="5945"/>
                  </a:lnTo>
                  <a:lnTo>
                    <a:pt x="83965" y="4864"/>
                  </a:lnTo>
                  <a:lnTo>
                    <a:pt x="88448" y="2702"/>
                  </a:lnTo>
                  <a:lnTo>
                    <a:pt x="93103" y="1081"/>
                  </a:lnTo>
                  <a:lnTo>
                    <a:pt x="97241" y="0"/>
                  </a:lnTo>
                  <a:lnTo>
                    <a:pt x="101896" y="0"/>
                  </a:lnTo>
                  <a:lnTo>
                    <a:pt x="106034" y="1081"/>
                  </a:lnTo>
                  <a:lnTo>
                    <a:pt x="110344" y="3783"/>
                  </a:lnTo>
                  <a:lnTo>
                    <a:pt x="114655" y="7567"/>
                  </a:lnTo>
                  <a:lnTo>
                    <a:pt x="116379" y="11351"/>
                  </a:lnTo>
                  <a:lnTo>
                    <a:pt x="117586" y="16216"/>
                  </a:lnTo>
                  <a:lnTo>
                    <a:pt x="118793" y="22702"/>
                  </a:lnTo>
                  <a:lnTo>
                    <a:pt x="119482" y="29189"/>
                  </a:lnTo>
                  <a:lnTo>
                    <a:pt x="120000" y="37297"/>
                  </a:lnTo>
                  <a:lnTo>
                    <a:pt x="119827" y="43783"/>
                  </a:lnTo>
                  <a:lnTo>
                    <a:pt x="119827" y="46486"/>
                  </a:lnTo>
                  <a:lnTo>
                    <a:pt x="119482" y="50270"/>
                  </a:lnTo>
                  <a:lnTo>
                    <a:pt x="118793" y="52432"/>
                  </a:lnTo>
                  <a:lnTo>
                    <a:pt x="118275" y="55135"/>
                  </a:lnTo>
                  <a:lnTo>
                    <a:pt x="114827" y="63783"/>
                  </a:lnTo>
                  <a:lnTo>
                    <a:pt x="111206" y="71351"/>
                  </a:lnTo>
                  <a:lnTo>
                    <a:pt x="107241" y="76756"/>
                  </a:lnTo>
                  <a:lnTo>
                    <a:pt x="103103" y="82702"/>
                  </a:lnTo>
                  <a:lnTo>
                    <a:pt x="98793" y="86486"/>
                  </a:lnTo>
                  <a:lnTo>
                    <a:pt x="94310" y="90270"/>
                  </a:lnTo>
                  <a:lnTo>
                    <a:pt x="90000" y="92972"/>
                  </a:lnTo>
                  <a:lnTo>
                    <a:pt x="85862" y="96756"/>
                  </a:lnTo>
                  <a:lnTo>
                    <a:pt x="79482" y="100540"/>
                  </a:lnTo>
                  <a:lnTo>
                    <a:pt x="73275" y="103783"/>
                  </a:lnTo>
                  <a:lnTo>
                    <a:pt x="67068" y="106486"/>
                  </a:lnTo>
                  <a:lnTo>
                    <a:pt x="60862" y="109189"/>
                  </a:lnTo>
                  <a:lnTo>
                    <a:pt x="54482" y="111351"/>
                  </a:lnTo>
                  <a:lnTo>
                    <a:pt x="48103" y="112432"/>
                  </a:lnTo>
                  <a:lnTo>
                    <a:pt x="42068" y="112972"/>
                  </a:lnTo>
                  <a:lnTo>
                    <a:pt x="35689" y="112972"/>
                  </a:lnTo>
                  <a:lnTo>
                    <a:pt x="31206" y="114054"/>
                  </a:lnTo>
                  <a:lnTo>
                    <a:pt x="26034" y="116216"/>
                  </a:lnTo>
                  <a:lnTo>
                    <a:pt x="21206" y="118918"/>
                  </a:lnTo>
                  <a:lnTo>
                    <a:pt x="16034" y="120000"/>
                  </a:lnTo>
                  <a:lnTo>
                    <a:pt x="13620" y="120000"/>
                  </a:lnTo>
                  <a:lnTo>
                    <a:pt x="11551" y="120000"/>
                  </a:lnTo>
                  <a:lnTo>
                    <a:pt x="9310" y="118918"/>
                  </a:lnTo>
                  <a:lnTo>
                    <a:pt x="7241" y="116756"/>
                  </a:lnTo>
                  <a:lnTo>
                    <a:pt x="5344" y="114054"/>
                  </a:lnTo>
                  <a:lnTo>
                    <a:pt x="3620" y="111351"/>
                  </a:lnTo>
                  <a:lnTo>
                    <a:pt x="2068" y="107567"/>
                  </a:lnTo>
                  <a:lnTo>
                    <a:pt x="862" y="101621"/>
                  </a:lnTo>
                  <a:close/>
                </a:path>
              </a:pathLst>
            </a:custGeom>
            <a:solidFill>
              <a:srgbClr val="F1D5A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2" name="Google Shape;352;p22"/>
            <p:cNvSpPr/>
            <p:nvPr/>
          </p:nvSpPr>
          <p:spPr>
            <a:xfrm>
              <a:off x="4954587" y="5454650"/>
              <a:ext cx="847725" cy="282575"/>
            </a:xfrm>
            <a:custGeom>
              <a:rect b="b" l="l" r="r" t="t"/>
              <a:pathLst>
                <a:path extrusionOk="0" h="120000" w="120000">
                  <a:moveTo>
                    <a:pt x="674" y="105842"/>
                  </a:moveTo>
                  <a:lnTo>
                    <a:pt x="0" y="101123"/>
                  </a:lnTo>
                  <a:lnTo>
                    <a:pt x="0" y="97078"/>
                  </a:lnTo>
                  <a:lnTo>
                    <a:pt x="224" y="93707"/>
                  </a:lnTo>
                  <a:lnTo>
                    <a:pt x="1123" y="90337"/>
                  </a:lnTo>
                  <a:lnTo>
                    <a:pt x="4269" y="84269"/>
                  </a:lnTo>
                  <a:lnTo>
                    <a:pt x="8314" y="78202"/>
                  </a:lnTo>
                  <a:lnTo>
                    <a:pt x="13033" y="74831"/>
                  </a:lnTo>
                  <a:lnTo>
                    <a:pt x="17752" y="70112"/>
                  </a:lnTo>
                  <a:lnTo>
                    <a:pt x="22022" y="65393"/>
                  </a:lnTo>
                  <a:lnTo>
                    <a:pt x="26067" y="62022"/>
                  </a:lnTo>
                  <a:lnTo>
                    <a:pt x="29662" y="55955"/>
                  </a:lnTo>
                  <a:lnTo>
                    <a:pt x="33033" y="51235"/>
                  </a:lnTo>
                  <a:lnTo>
                    <a:pt x="37078" y="46516"/>
                  </a:lnTo>
                  <a:lnTo>
                    <a:pt x="40674" y="41797"/>
                  </a:lnTo>
                  <a:lnTo>
                    <a:pt x="44269" y="37078"/>
                  </a:lnTo>
                  <a:lnTo>
                    <a:pt x="48089" y="33033"/>
                  </a:lnTo>
                  <a:lnTo>
                    <a:pt x="51685" y="28314"/>
                  </a:lnTo>
                  <a:lnTo>
                    <a:pt x="55730" y="24943"/>
                  </a:lnTo>
                  <a:lnTo>
                    <a:pt x="58426" y="21573"/>
                  </a:lnTo>
                  <a:lnTo>
                    <a:pt x="61573" y="18876"/>
                  </a:lnTo>
                  <a:lnTo>
                    <a:pt x="64719" y="15505"/>
                  </a:lnTo>
                  <a:lnTo>
                    <a:pt x="67415" y="12808"/>
                  </a:lnTo>
                  <a:lnTo>
                    <a:pt x="70561" y="10786"/>
                  </a:lnTo>
                  <a:lnTo>
                    <a:pt x="73483" y="8089"/>
                  </a:lnTo>
                  <a:lnTo>
                    <a:pt x="76629" y="6067"/>
                  </a:lnTo>
                  <a:lnTo>
                    <a:pt x="79775" y="4719"/>
                  </a:lnTo>
                  <a:lnTo>
                    <a:pt x="84044" y="3370"/>
                  </a:lnTo>
                  <a:lnTo>
                    <a:pt x="88539" y="2696"/>
                  </a:lnTo>
                  <a:lnTo>
                    <a:pt x="93258" y="0"/>
                  </a:lnTo>
                  <a:lnTo>
                    <a:pt x="97528" y="0"/>
                  </a:lnTo>
                  <a:lnTo>
                    <a:pt x="101797" y="0"/>
                  </a:lnTo>
                  <a:lnTo>
                    <a:pt x="106292" y="0"/>
                  </a:lnTo>
                  <a:lnTo>
                    <a:pt x="110561" y="2696"/>
                  </a:lnTo>
                  <a:lnTo>
                    <a:pt x="114831" y="7415"/>
                  </a:lnTo>
                  <a:lnTo>
                    <a:pt x="116629" y="9438"/>
                  </a:lnTo>
                  <a:lnTo>
                    <a:pt x="118202" y="15505"/>
                  </a:lnTo>
                  <a:lnTo>
                    <a:pt x="118876" y="21573"/>
                  </a:lnTo>
                  <a:lnTo>
                    <a:pt x="119775" y="27640"/>
                  </a:lnTo>
                  <a:lnTo>
                    <a:pt x="120000" y="34382"/>
                  </a:lnTo>
                  <a:lnTo>
                    <a:pt x="120000" y="41797"/>
                  </a:lnTo>
                  <a:lnTo>
                    <a:pt x="119775" y="47191"/>
                  </a:lnTo>
                  <a:lnTo>
                    <a:pt x="118426" y="51910"/>
                  </a:lnTo>
                  <a:lnTo>
                    <a:pt x="114831" y="60674"/>
                  </a:lnTo>
                  <a:lnTo>
                    <a:pt x="111460" y="67415"/>
                  </a:lnTo>
                  <a:lnTo>
                    <a:pt x="107415" y="73483"/>
                  </a:lnTo>
                  <a:lnTo>
                    <a:pt x="103146" y="78202"/>
                  </a:lnTo>
                  <a:lnTo>
                    <a:pt x="99101" y="82921"/>
                  </a:lnTo>
                  <a:lnTo>
                    <a:pt x="94382" y="85617"/>
                  </a:lnTo>
                  <a:lnTo>
                    <a:pt x="90112" y="88988"/>
                  </a:lnTo>
                  <a:lnTo>
                    <a:pt x="85617" y="92359"/>
                  </a:lnTo>
                  <a:lnTo>
                    <a:pt x="79775" y="96404"/>
                  </a:lnTo>
                  <a:lnTo>
                    <a:pt x="73483" y="98426"/>
                  </a:lnTo>
                  <a:lnTo>
                    <a:pt x="67191" y="101123"/>
                  </a:lnTo>
                  <a:lnTo>
                    <a:pt x="60898" y="103146"/>
                  </a:lnTo>
                  <a:lnTo>
                    <a:pt x="54382" y="104494"/>
                  </a:lnTo>
                  <a:lnTo>
                    <a:pt x="48089" y="106516"/>
                  </a:lnTo>
                  <a:lnTo>
                    <a:pt x="41797" y="106516"/>
                  </a:lnTo>
                  <a:lnTo>
                    <a:pt x="35955" y="107865"/>
                  </a:lnTo>
                  <a:lnTo>
                    <a:pt x="31235" y="110561"/>
                  </a:lnTo>
                  <a:lnTo>
                    <a:pt x="26067" y="112584"/>
                  </a:lnTo>
                  <a:lnTo>
                    <a:pt x="21348" y="115955"/>
                  </a:lnTo>
                  <a:lnTo>
                    <a:pt x="16179" y="118651"/>
                  </a:lnTo>
                  <a:lnTo>
                    <a:pt x="13707" y="120000"/>
                  </a:lnTo>
                  <a:lnTo>
                    <a:pt x="11460" y="120000"/>
                  </a:lnTo>
                  <a:lnTo>
                    <a:pt x="8988" y="120000"/>
                  </a:lnTo>
                  <a:lnTo>
                    <a:pt x="6966" y="118651"/>
                  </a:lnTo>
                  <a:lnTo>
                    <a:pt x="4943" y="117303"/>
                  </a:lnTo>
                  <a:lnTo>
                    <a:pt x="3370" y="113932"/>
                  </a:lnTo>
                  <a:lnTo>
                    <a:pt x="1797" y="110561"/>
                  </a:lnTo>
                  <a:lnTo>
                    <a:pt x="674" y="105842"/>
                  </a:lnTo>
                  <a:close/>
                </a:path>
              </a:pathLst>
            </a:custGeom>
            <a:solidFill>
              <a:srgbClr val="F4D8A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7" name="Shape 357"/>
        <p:cNvGrpSpPr/>
        <p:nvPr/>
      </p:nvGrpSpPr>
      <p:grpSpPr>
        <a:xfrm>
          <a:off x="0" y="0"/>
          <a:ext cx="0" cy="0"/>
          <a:chOff x="0" y="0"/>
          <a:chExt cx="0" cy="0"/>
        </a:xfrm>
      </p:grpSpPr>
      <p:sp>
        <p:nvSpPr>
          <p:cNvPr id="358" name="Google Shape;358;p23"/>
          <p:cNvSpPr txBox="1"/>
          <p:nvPr>
            <p:ph type="title"/>
          </p:nvPr>
        </p:nvSpPr>
        <p:spPr>
          <a:xfrm>
            <a:off x="228600" y="76200"/>
            <a:ext cx="8763000" cy="8382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r>
              <a:rPr b="0" i="0" lang="en-US" sz="3600" u="none" cap="none" strike="noStrike">
                <a:solidFill>
                  <a:schemeClr val="dk2"/>
                </a:solidFill>
                <a:latin typeface="Arial"/>
                <a:ea typeface="Arial"/>
                <a:cs typeface="Arial"/>
                <a:sym typeface="Arial"/>
              </a:rPr>
              <a:t>Teacher Tips on the Turtle Technique</a:t>
            </a:r>
            <a:endParaRPr/>
          </a:p>
        </p:txBody>
      </p:sp>
      <p:sp>
        <p:nvSpPr>
          <p:cNvPr id="359" name="Google Shape;359;p23"/>
          <p:cNvSpPr txBox="1"/>
          <p:nvPr/>
        </p:nvSpPr>
        <p:spPr>
          <a:xfrm>
            <a:off x="168275" y="6478587"/>
            <a:ext cx="7615237" cy="24447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Arial"/>
              <a:buNone/>
            </a:pPr>
            <a:r>
              <a:rPr b="0" i="0" lang="en-US" sz="1000" u="none">
                <a:solidFill>
                  <a:schemeClr val="dk1"/>
                </a:solidFill>
                <a:latin typeface="Arial"/>
                <a:ea typeface="Arial"/>
                <a:cs typeface="Arial"/>
                <a:sym typeface="Arial"/>
              </a:rPr>
              <a:t>Webster-Stratton, C. (1991).  The teachers and children videotape series:  Dina dinosaur school.  Seattle, WA:  The Incredible Years.</a:t>
            </a:r>
            <a:endParaRPr/>
          </a:p>
        </p:txBody>
      </p:sp>
      <p:sp>
        <p:nvSpPr>
          <p:cNvPr id="360" name="Google Shape;360;p23"/>
          <p:cNvSpPr txBox="1"/>
          <p:nvPr>
            <p:ph idx="1" type="body"/>
          </p:nvPr>
        </p:nvSpPr>
        <p:spPr>
          <a:xfrm>
            <a:off x="228600" y="762000"/>
            <a:ext cx="86868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Model remaining calm</a:t>
            </a:r>
            <a:endParaRPr/>
          </a:p>
          <a:p>
            <a:pPr indent="-342900" lvl="0" marL="342900" marR="0" rtl="0" algn="l">
              <a:lnSpc>
                <a:spcPct val="9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Teach the child the steps of how to control feelings and calm down (“think like a turtle”)</a:t>
            </a:r>
            <a:endParaRPr/>
          </a:p>
          <a:p>
            <a:pPr indent="-285750" lvl="1" marL="742950" marR="0" rtl="0" algn="l">
              <a:lnSpc>
                <a:spcPct val="9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Step 1:  Recognize your feeling(s)</a:t>
            </a:r>
            <a:endParaRPr/>
          </a:p>
          <a:p>
            <a:pPr indent="-285750" lvl="1" marL="742950" marR="0" rtl="0" algn="l">
              <a:lnSpc>
                <a:spcPct val="9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Step 2:  Think “stop”</a:t>
            </a:r>
            <a:endParaRPr/>
          </a:p>
          <a:p>
            <a:pPr indent="-285750" lvl="1" marL="742950" marR="0" rtl="0" algn="l">
              <a:lnSpc>
                <a:spcPct val="9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Step 3:  Tuck inside your “shell” and take 3 			  	   deep breaths</a:t>
            </a:r>
            <a:endParaRPr/>
          </a:p>
          <a:p>
            <a:pPr indent="-285750" lvl="1" marL="742950" marR="0" rtl="0" algn="l">
              <a:lnSpc>
                <a:spcPct val="9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Step 4:  Come out when calm and think of a 		  	   “solution”</a:t>
            </a:r>
            <a:endParaRPr/>
          </a:p>
          <a:p>
            <a:pPr indent="-342900" lvl="0" marL="342900" marR="0" rtl="0" algn="l">
              <a:lnSpc>
                <a:spcPct val="9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Practice steps frequently (see cue cards on next 4 pages)</a:t>
            </a:r>
            <a:endParaRPr/>
          </a:p>
          <a:p>
            <a:pPr indent="-342900" lvl="0" marL="342900" marR="0" rtl="0" algn="l">
              <a:lnSpc>
                <a:spcPct val="9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Prepare for and help the child handle possible disappointment or change and “to think of a solution” (see list on last page)</a:t>
            </a:r>
            <a:endParaRPr/>
          </a:p>
          <a:p>
            <a:pPr indent="-342900" lvl="0" marL="342900" marR="0" rtl="0" algn="l">
              <a:lnSpc>
                <a:spcPct val="9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Recognize and comment when the child stays calm</a:t>
            </a:r>
            <a:endParaRPr/>
          </a:p>
          <a:p>
            <a:pPr indent="-342900" lvl="0" marL="342900" marR="0" rtl="0" algn="l">
              <a:lnSpc>
                <a:spcPct val="9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Involve families:  teach the “Turtle Technique”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5" name="Shape 365"/>
        <p:cNvGrpSpPr/>
        <p:nvPr/>
      </p:nvGrpSpPr>
      <p:grpSpPr>
        <a:xfrm>
          <a:off x="0" y="0"/>
          <a:ext cx="0" cy="0"/>
          <a:chOff x="0" y="0"/>
          <a:chExt cx="0" cy="0"/>
        </a:xfrm>
      </p:grpSpPr>
      <p:grpSp>
        <p:nvGrpSpPr>
          <p:cNvPr id="366" name="Google Shape;366;p24"/>
          <p:cNvGrpSpPr/>
          <p:nvPr/>
        </p:nvGrpSpPr>
        <p:grpSpPr>
          <a:xfrm>
            <a:off x="2338387" y="533400"/>
            <a:ext cx="4748213" cy="5867400"/>
            <a:chOff x="2338387" y="533400"/>
            <a:chExt cx="4748213" cy="5867400"/>
          </a:xfrm>
        </p:grpSpPr>
        <p:pic>
          <p:nvPicPr>
            <p:cNvPr id="367" name="Google Shape;367;p24"/>
            <p:cNvPicPr preferRelativeResize="0"/>
            <p:nvPr/>
          </p:nvPicPr>
          <p:blipFill rotWithShape="1">
            <a:blip r:embed="rId3">
              <a:alphaModFix/>
            </a:blip>
            <a:srcRect b="0" l="0" r="0" t="0"/>
            <a:stretch/>
          </p:blipFill>
          <p:spPr>
            <a:xfrm>
              <a:off x="2338387" y="533400"/>
              <a:ext cx="4467225" cy="5791200"/>
            </a:xfrm>
            <a:prstGeom prst="rect">
              <a:avLst/>
            </a:prstGeom>
            <a:noFill/>
            <a:ln>
              <a:noFill/>
            </a:ln>
          </p:spPr>
        </p:pic>
        <p:sp>
          <p:nvSpPr>
            <p:cNvPr id="368" name="Google Shape;368;p24"/>
            <p:cNvSpPr txBox="1"/>
            <p:nvPr/>
          </p:nvSpPr>
          <p:spPr>
            <a:xfrm>
              <a:off x="5715000" y="5867400"/>
              <a:ext cx="1371600" cy="533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Font typeface="Arial"/>
                <a:buNone/>
              </a:pPr>
              <a:r>
                <a:rPr b="1" i="0" lang="en-US" sz="2400" u="none">
                  <a:solidFill>
                    <a:schemeClr val="dk1"/>
                  </a:solidFill>
                  <a:latin typeface="Arial"/>
                  <a:ea typeface="Arial"/>
                  <a:cs typeface="Arial"/>
                  <a:sym typeface="Arial"/>
                </a:rPr>
                <a:t>Step 1</a:t>
              </a:r>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3" name="Shape 373"/>
        <p:cNvGrpSpPr/>
        <p:nvPr/>
      </p:nvGrpSpPr>
      <p:grpSpPr>
        <a:xfrm>
          <a:off x="0" y="0"/>
          <a:ext cx="0" cy="0"/>
          <a:chOff x="0" y="0"/>
          <a:chExt cx="0" cy="0"/>
        </a:xfrm>
      </p:grpSpPr>
      <p:sp>
        <p:nvSpPr>
          <p:cNvPr id="374" name="Google Shape;374;p25"/>
          <p:cNvSpPr/>
          <p:nvPr/>
        </p:nvSpPr>
        <p:spPr>
          <a:xfrm>
            <a:off x="2514600" y="457200"/>
            <a:ext cx="1066800" cy="914400"/>
          </a:xfrm>
          <a:prstGeom prst="octagon">
            <a:avLst>
              <a:gd fmla="val 29289" name="adj"/>
            </a:avLst>
          </a:prstGeom>
          <a:solidFill>
            <a:srgbClr val="FF3300"/>
          </a:solidFill>
          <a:ln cap="flat" cmpd="sng" w="76200">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5" name="Google Shape;375;p25"/>
          <p:cNvSpPr/>
          <p:nvPr/>
        </p:nvSpPr>
        <p:spPr>
          <a:xfrm>
            <a:off x="2667000" y="727075"/>
            <a:ext cx="777875" cy="381000"/>
          </a:xfrm>
          <a:prstGeom prst="rect">
            <a:avLst/>
          </a:prstGeom>
        </p:spPr>
        <p:txBody>
          <a:bodyPr>
            <a:prstTxWarp prst="textPlain"/>
          </a:bodyPr>
          <a:lstStyle/>
          <a:p>
            <a:pPr lvl="0" algn="l"/>
            <a:r>
              <a:rPr b="0" i="0">
                <a:ln cap="flat" cmpd="sng" w="9525">
                  <a:solidFill>
                    <a:srgbClr val="000000"/>
                  </a:solidFill>
                  <a:prstDash val="solid"/>
                  <a:miter lim="8000"/>
                  <a:headEnd len="sm" w="sm" type="none"/>
                  <a:tailEnd len="sm" w="sm" type="none"/>
                </a:ln>
                <a:solidFill>
                  <a:srgbClr val="FFFFFF"/>
                </a:solidFill>
                <a:latin typeface="Arial"/>
              </a:rPr>
              <a:t>STOP </a:t>
            </a:r>
          </a:p>
        </p:txBody>
      </p:sp>
      <p:grpSp>
        <p:nvGrpSpPr>
          <p:cNvPr id="376" name="Google Shape;376;p25"/>
          <p:cNvGrpSpPr/>
          <p:nvPr/>
        </p:nvGrpSpPr>
        <p:grpSpPr>
          <a:xfrm>
            <a:off x="2133600" y="228600"/>
            <a:ext cx="4648200" cy="5943600"/>
            <a:chOff x="2133600" y="228600"/>
            <a:chExt cx="4648200" cy="5943600"/>
          </a:xfrm>
        </p:grpSpPr>
        <p:pic>
          <p:nvPicPr>
            <p:cNvPr id="377" name="Google Shape;377;p25"/>
            <p:cNvPicPr preferRelativeResize="0"/>
            <p:nvPr/>
          </p:nvPicPr>
          <p:blipFill rotWithShape="1">
            <a:blip r:embed="rId3">
              <a:alphaModFix/>
            </a:blip>
            <a:srcRect b="0" l="0" r="0" t="0"/>
            <a:stretch/>
          </p:blipFill>
          <p:spPr>
            <a:xfrm>
              <a:off x="2133600" y="228600"/>
              <a:ext cx="4464050" cy="5791200"/>
            </a:xfrm>
            <a:prstGeom prst="rect">
              <a:avLst/>
            </a:prstGeom>
            <a:noFill/>
            <a:ln>
              <a:noFill/>
            </a:ln>
          </p:spPr>
        </p:pic>
        <p:sp>
          <p:nvSpPr>
            <p:cNvPr id="378" name="Google Shape;378;p25"/>
            <p:cNvSpPr txBox="1"/>
            <p:nvPr/>
          </p:nvSpPr>
          <p:spPr>
            <a:xfrm>
              <a:off x="5410200" y="5638800"/>
              <a:ext cx="1371600" cy="533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Font typeface="Arial"/>
                <a:buNone/>
              </a:pPr>
              <a:r>
                <a:rPr b="1" i="0" lang="en-US" sz="2400" u="none">
                  <a:solidFill>
                    <a:schemeClr val="dk1"/>
                  </a:solidFill>
                  <a:latin typeface="Arial"/>
                  <a:ea typeface="Arial"/>
                  <a:cs typeface="Arial"/>
                  <a:sym typeface="Arial"/>
                </a:rPr>
                <a:t>Step 2</a:t>
              </a:r>
              <a:endParaRPr/>
            </a:p>
          </p:txBody>
        </p:sp>
      </p:grpSp>
      <p:sp>
        <p:nvSpPr>
          <p:cNvPr id="379" name="Google Shape;379;p25"/>
          <p:cNvSpPr/>
          <p:nvPr/>
        </p:nvSpPr>
        <p:spPr>
          <a:xfrm>
            <a:off x="2044700" y="838200"/>
            <a:ext cx="165100" cy="381000"/>
          </a:xfrm>
          <a:custGeom>
            <a:rect b="b" l="l" r="r" t="t"/>
            <a:pathLst>
              <a:path extrusionOk="0" h="120000" w="120000">
                <a:moveTo>
                  <a:pt x="64615" y="0"/>
                </a:moveTo>
                <a:cubicBezTo>
                  <a:pt x="32307" y="38000"/>
                  <a:pt x="0" y="76000"/>
                  <a:pt x="9230" y="96000"/>
                </a:cubicBezTo>
                <a:cubicBezTo>
                  <a:pt x="18461" y="116000"/>
                  <a:pt x="101538" y="116000"/>
                  <a:pt x="120000" y="120000"/>
                </a:cubicBezTo>
              </a:path>
            </a:pathLst>
          </a:cu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4" name="Shape 384"/>
        <p:cNvGrpSpPr/>
        <p:nvPr/>
      </p:nvGrpSpPr>
      <p:grpSpPr>
        <a:xfrm>
          <a:off x="0" y="0"/>
          <a:ext cx="0" cy="0"/>
          <a:chOff x="0" y="0"/>
          <a:chExt cx="0" cy="0"/>
        </a:xfrm>
      </p:grpSpPr>
      <p:grpSp>
        <p:nvGrpSpPr>
          <p:cNvPr id="385" name="Google Shape;385;p26"/>
          <p:cNvGrpSpPr/>
          <p:nvPr/>
        </p:nvGrpSpPr>
        <p:grpSpPr>
          <a:xfrm>
            <a:off x="1993900" y="381000"/>
            <a:ext cx="5092700" cy="5867400"/>
            <a:chOff x="1993900" y="381000"/>
            <a:chExt cx="5092700" cy="5867400"/>
          </a:xfrm>
        </p:grpSpPr>
        <p:pic>
          <p:nvPicPr>
            <p:cNvPr id="386" name="Google Shape;386;p26"/>
            <p:cNvPicPr preferRelativeResize="0"/>
            <p:nvPr/>
          </p:nvPicPr>
          <p:blipFill rotWithShape="1">
            <a:blip r:embed="rId3">
              <a:alphaModFix/>
            </a:blip>
            <a:srcRect b="0" l="0" r="0" t="0"/>
            <a:stretch/>
          </p:blipFill>
          <p:spPr>
            <a:xfrm>
              <a:off x="1993900" y="381000"/>
              <a:ext cx="4787900" cy="5791200"/>
            </a:xfrm>
            <a:prstGeom prst="rect">
              <a:avLst/>
            </a:prstGeom>
            <a:noFill/>
            <a:ln>
              <a:noFill/>
            </a:ln>
          </p:spPr>
        </p:pic>
        <p:sp>
          <p:nvSpPr>
            <p:cNvPr id="387" name="Google Shape;387;p26"/>
            <p:cNvSpPr txBox="1"/>
            <p:nvPr/>
          </p:nvSpPr>
          <p:spPr>
            <a:xfrm>
              <a:off x="5715000" y="5715000"/>
              <a:ext cx="1371600" cy="533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Font typeface="Arial"/>
                <a:buNone/>
              </a:pPr>
              <a:r>
                <a:rPr b="1" i="0" lang="en-US" sz="2400" u="none">
                  <a:solidFill>
                    <a:schemeClr val="dk1"/>
                  </a:solidFill>
                  <a:latin typeface="Arial"/>
                  <a:ea typeface="Arial"/>
                  <a:cs typeface="Arial"/>
                  <a:sym typeface="Arial"/>
                </a:rPr>
                <a:t>Step 3</a:t>
              </a:r>
              <a:endParaRPr/>
            </a:p>
          </p:txBody>
        </p:sp>
      </p:grpSp>
      <p:sp>
        <p:nvSpPr>
          <p:cNvPr id="388" name="Google Shape;388;p26"/>
          <p:cNvSpPr/>
          <p:nvPr/>
        </p:nvSpPr>
        <p:spPr>
          <a:xfrm>
            <a:off x="2209800" y="304800"/>
            <a:ext cx="685800" cy="76200"/>
          </a:xfrm>
          <a:custGeom>
            <a:rect b="b" l="l" r="r" t="t"/>
            <a:pathLst>
              <a:path extrusionOk="0" h="120000" w="120000">
                <a:moveTo>
                  <a:pt x="0" y="120000"/>
                </a:moveTo>
                <a:cubicBezTo>
                  <a:pt x="16666" y="60000"/>
                  <a:pt x="33333" y="0"/>
                  <a:pt x="53333" y="0"/>
                </a:cubicBezTo>
                <a:cubicBezTo>
                  <a:pt x="73333" y="0"/>
                  <a:pt x="111111" y="100000"/>
                  <a:pt x="120000" y="120000"/>
                </a:cubicBezTo>
              </a:path>
            </a:pathLst>
          </a:cu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3" name="Shape 393"/>
        <p:cNvGrpSpPr/>
        <p:nvPr/>
      </p:nvGrpSpPr>
      <p:grpSpPr>
        <a:xfrm>
          <a:off x="0" y="0"/>
          <a:ext cx="0" cy="0"/>
          <a:chOff x="0" y="0"/>
          <a:chExt cx="0" cy="0"/>
        </a:xfrm>
      </p:grpSpPr>
      <p:grpSp>
        <p:nvGrpSpPr>
          <p:cNvPr id="394" name="Google Shape;394;p27"/>
          <p:cNvGrpSpPr/>
          <p:nvPr/>
        </p:nvGrpSpPr>
        <p:grpSpPr>
          <a:xfrm>
            <a:off x="2417762" y="533400"/>
            <a:ext cx="4668838" cy="5791200"/>
            <a:chOff x="2417762" y="533400"/>
            <a:chExt cx="4668838" cy="5791200"/>
          </a:xfrm>
        </p:grpSpPr>
        <p:pic>
          <p:nvPicPr>
            <p:cNvPr id="395" name="Google Shape;395;p27"/>
            <p:cNvPicPr preferRelativeResize="0"/>
            <p:nvPr/>
          </p:nvPicPr>
          <p:blipFill rotWithShape="1">
            <a:blip r:embed="rId3">
              <a:alphaModFix/>
            </a:blip>
            <a:srcRect b="0" l="0" r="0" t="0"/>
            <a:stretch/>
          </p:blipFill>
          <p:spPr>
            <a:xfrm>
              <a:off x="2417762" y="533400"/>
              <a:ext cx="4308475" cy="5791200"/>
            </a:xfrm>
            <a:prstGeom prst="rect">
              <a:avLst/>
            </a:prstGeom>
            <a:noFill/>
            <a:ln>
              <a:noFill/>
            </a:ln>
          </p:spPr>
        </p:pic>
        <p:sp>
          <p:nvSpPr>
            <p:cNvPr id="396" name="Google Shape;396;p27"/>
            <p:cNvSpPr txBox="1"/>
            <p:nvPr/>
          </p:nvSpPr>
          <p:spPr>
            <a:xfrm>
              <a:off x="5715000" y="5410200"/>
              <a:ext cx="1371600" cy="533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Font typeface="Arial"/>
                <a:buNone/>
              </a:pPr>
              <a:r>
                <a:rPr b="1" i="0" lang="en-US" sz="2400" u="none">
                  <a:solidFill>
                    <a:schemeClr val="dk1"/>
                  </a:solidFill>
                  <a:latin typeface="Arial"/>
                  <a:ea typeface="Arial"/>
                  <a:cs typeface="Arial"/>
                  <a:sym typeface="Arial"/>
                </a:rPr>
                <a:t>Step 4</a:t>
              </a:r>
              <a:endParaRPr/>
            </a:p>
          </p:txBody>
        </p:sp>
      </p:grpSp>
      <p:sp>
        <p:nvSpPr>
          <p:cNvPr id="397" name="Google Shape;397;p27"/>
          <p:cNvSpPr/>
          <p:nvPr/>
        </p:nvSpPr>
        <p:spPr>
          <a:xfrm>
            <a:off x="2667000" y="304800"/>
            <a:ext cx="1066800" cy="228600"/>
          </a:xfrm>
          <a:custGeom>
            <a:rect b="b" l="l" r="r" t="t"/>
            <a:pathLst>
              <a:path extrusionOk="0" h="120000" w="120000">
                <a:moveTo>
                  <a:pt x="120000" y="120000"/>
                </a:moveTo>
                <a:cubicBezTo>
                  <a:pt x="104285" y="60000"/>
                  <a:pt x="88571" y="0"/>
                  <a:pt x="68571" y="0"/>
                </a:cubicBezTo>
                <a:cubicBezTo>
                  <a:pt x="48571" y="0"/>
                  <a:pt x="11428" y="100000"/>
                  <a:pt x="0" y="120000"/>
                </a:cubicBezTo>
              </a:path>
            </a:pathLst>
          </a:cu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2" name="Shape 402"/>
        <p:cNvGrpSpPr/>
        <p:nvPr/>
      </p:nvGrpSpPr>
      <p:grpSpPr>
        <a:xfrm>
          <a:off x="0" y="0"/>
          <a:ext cx="0" cy="0"/>
          <a:chOff x="0" y="0"/>
          <a:chExt cx="0" cy="0"/>
        </a:xfrm>
      </p:grpSpPr>
      <p:pic>
        <p:nvPicPr>
          <p:cNvPr id="403" name="Google Shape;403;p28"/>
          <p:cNvPicPr preferRelativeResize="0"/>
          <p:nvPr/>
        </p:nvPicPr>
        <p:blipFill rotWithShape="1">
          <a:blip r:embed="rId3">
            <a:alphaModFix/>
          </a:blip>
          <a:srcRect b="0" l="0" r="0" t="0"/>
          <a:stretch/>
        </p:blipFill>
        <p:spPr>
          <a:xfrm>
            <a:off x="152400" y="533400"/>
            <a:ext cx="5902325" cy="6324600"/>
          </a:xfrm>
          <a:prstGeom prst="rect">
            <a:avLst/>
          </a:prstGeom>
          <a:noFill/>
          <a:ln>
            <a:noFill/>
          </a:ln>
        </p:spPr>
      </p:pic>
      <p:sp>
        <p:nvSpPr>
          <p:cNvPr id="404" name="Google Shape;404;p28"/>
          <p:cNvSpPr/>
          <p:nvPr/>
        </p:nvSpPr>
        <p:spPr>
          <a:xfrm>
            <a:off x="533400" y="381000"/>
            <a:ext cx="1371600" cy="152400"/>
          </a:xfrm>
          <a:custGeom>
            <a:rect b="b" l="l" r="r" t="t"/>
            <a:pathLst>
              <a:path extrusionOk="0" h="120000" w="120000">
                <a:moveTo>
                  <a:pt x="120000" y="120000"/>
                </a:moveTo>
                <a:cubicBezTo>
                  <a:pt x="93333" y="60000"/>
                  <a:pt x="66666" y="0"/>
                  <a:pt x="46666" y="0"/>
                </a:cubicBezTo>
                <a:cubicBezTo>
                  <a:pt x="26666" y="0"/>
                  <a:pt x="7777" y="100000"/>
                  <a:pt x="0" y="120000"/>
                </a:cubicBezTo>
              </a:path>
            </a:pathLst>
          </a:custGeom>
          <a:noFill/>
          <a:ln cap="flat" cmpd="sng" w="19050">
            <a:solidFill>
              <a:schemeClr val="l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5" name="Google Shape;405;p28"/>
          <p:cNvSpPr txBox="1"/>
          <p:nvPr/>
        </p:nvSpPr>
        <p:spPr>
          <a:xfrm>
            <a:off x="4648200" y="762000"/>
            <a:ext cx="4038600" cy="457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6" name="Google Shape;406;p28"/>
          <p:cNvSpPr txBox="1"/>
          <p:nvPr/>
        </p:nvSpPr>
        <p:spPr>
          <a:xfrm>
            <a:off x="3048000" y="533400"/>
            <a:ext cx="5791200" cy="1066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Arial"/>
              <a:buNone/>
            </a:pPr>
            <a:r>
              <a:rPr b="0" i="0" lang="en-US" sz="3200" u="none">
                <a:solidFill>
                  <a:schemeClr val="dk1"/>
                </a:solidFill>
                <a:latin typeface="Arial"/>
                <a:ea typeface="Arial"/>
                <a:cs typeface="Arial"/>
                <a:sym typeface="Arial"/>
              </a:rPr>
              <a:t>Help the Child Think of a Possible Solution:</a:t>
            </a:r>
            <a:endParaRPr/>
          </a:p>
        </p:txBody>
      </p:sp>
      <p:sp>
        <p:nvSpPr>
          <p:cNvPr id="407" name="Google Shape;407;p28"/>
          <p:cNvSpPr txBox="1"/>
          <p:nvPr/>
        </p:nvSpPr>
        <p:spPr>
          <a:xfrm>
            <a:off x="2590800" y="2209800"/>
            <a:ext cx="4191000" cy="4362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Get a teacher</a:t>
            </a:r>
            <a:endParaRPr/>
          </a:p>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Ask nicely</a:t>
            </a:r>
            <a:endParaRPr/>
          </a:p>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Ignore</a:t>
            </a:r>
            <a:endParaRPr/>
          </a:p>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Play</a:t>
            </a:r>
            <a:endParaRPr/>
          </a:p>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Say, “Please stop.”</a:t>
            </a:r>
            <a:endParaRPr/>
          </a:p>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Say, “Please.”</a:t>
            </a:r>
            <a:endParaRPr/>
          </a:p>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Share</a:t>
            </a:r>
            <a:endParaRPr/>
          </a:p>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Trade a toy/item</a:t>
            </a:r>
            <a:endParaRPr/>
          </a:p>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Wait and take turns</a:t>
            </a:r>
            <a:endParaRPr/>
          </a:p>
          <a:p>
            <a:pPr indent="0" lvl="0" marL="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Etc.</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2" name="Shape 412"/>
        <p:cNvGrpSpPr/>
        <p:nvPr/>
      </p:nvGrpSpPr>
      <p:grpSpPr>
        <a:xfrm>
          <a:off x="0" y="0"/>
          <a:ext cx="0" cy="0"/>
          <a:chOff x="0" y="0"/>
          <a:chExt cx="0" cy="0"/>
        </a:xfrm>
      </p:grpSpPr>
      <p:sp>
        <p:nvSpPr>
          <p:cNvPr id="413" name="Google Shape;413;p2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00080"/>
              </a:buClr>
              <a:buFont typeface="Arial"/>
              <a:buNone/>
            </a:pPr>
            <a:r>
              <a:rPr b="0" i="0" lang="en-US" sz="4400" u="none" cap="none" strike="noStrike">
                <a:solidFill>
                  <a:srgbClr val="800080"/>
                </a:solidFill>
                <a:latin typeface="Arial"/>
                <a:ea typeface="Arial"/>
                <a:cs typeface="Arial"/>
                <a:sym typeface="Arial"/>
              </a:rPr>
              <a:t>Scripted Story Tip</a:t>
            </a:r>
            <a:endParaRPr/>
          </a:p>
        </p:txBody>
      </p:sp>
      <p:sp>
        <p:nvSpPr>
          <p:cNvPr id="414" name="Google Shape;414;p29"/>
          <p:cNvSpPr txBox="1"/>
          <p:nvPr>
            <p:ph idx="1" type="body"/>
          </p:nvPr>
        </p:nvSpPr>
        <p:spPr>
          <a:xfrm>
            <a:off x="685800" y="17526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0" i="0" lang="en-US" sz="2800" u="none" cap="none" strike="noStrike">
                <a:solidFill>
                  <a:schemeClr val="dk1"/>
                </a:solidFill>
                <a:latin typeface="Arial"/>
                <a:ea typeface="Arial"/>
                <a:cs typeface="Arial"/>
                <a:sym typeface="Arial"/>
              </a:rPr>
              <a:t>Please note that you can use real photographs with the line drawings for children that need this level of support.  For instance, next to the line drawings, you can glue or Velcro a photograph of the class using the ‘turtle technique’.  Snap a photo of the children showing how they stop, think, and take three deep breaths. </a:t>
            </a:r>
            <a:endParaRPr/>
          </a:p>
        </p:txBody>
      </p:sp>
      <p:sp>
        <p:nvSpPr>
          <p:cNvPr id="415" name="Google Shape;415;p29"/>
          <p:cNvSpPr txBox="1"/>
          <p:nvPr/>
        </p:nvSpPr>
        <p:spPr>
          <a:xfrm>
            <a:off x="3457575" y="3067050"/>
            <a:ext cx="9144000" cy="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pic>
        <p:nvPicPr>
          <p:cNvPr descr="sunbluetext" id="416" name="Google Shape;416;p29"/>
          <p:cNvPicPr preferRelativeResize="0"/>
          <p:nvPr/>
        </p:nvPicPr>
        <p:blipFill rotWithShape="1">
          <a:blip r:embed="rId3">
            <a:alphaModFix/>
          </a:blip>
          <a:srcRect b="0" l="0" r="0" t="0"/>
          <a:stretch/>
        </p:blipFill>
        <p:spPr>
          <a:xfrm>
            <a:off x="76200" y="6172200"/>
            <a:ext cx="2590800" cy="59848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1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r>
              <a:rPr b="0" i="0" lang="en-US" sz="2800" u="none" cap="none" strike="noStrike">
                <a:solidFill>
                  <a:schemeClr val="dk2"/>
                </a:solidFill>
                <a:latin typeface="Arial"/>
                <a:ea typeface="Arial"/>
                <a:cs typeface="Arial"/>
                <a:sym typeface="Arial"/>
              </a:rPr>
              <a:t>Tucker Turtle is a terrific turtle.  He likes to play with his friends at Wet Lake School.</a:t>
            </a:r>
            <a:endParaRPr/>
          </a:p>
        </p:txBody>
      </p:sp>
      <p:grpSp>
        <p:nvGrpSpPr>
          <p:cNvPr id="98" name="Google Shape;98;p14"/>
          <p:cNvGrpSpPr/>
          <p:nvPr/>
        </p:nvGrpSpPr>
        <p:grpSpPr>
          <a:xfrm>
            <a:off x="1524000" y="1524000"/>
            <a:ext cx="6477000" cy="5105400"/>
            <a:chOff x="1524000" y="1524000"/>
            <a:chExt cx="6477000" cy="5105400"/>
          </a:xfrm>
        </p:grpSpPr>
        <p:pic>
          <p:nvPicPr>
            <p:cNvPr descr="SO01228_[1]" id="99" name="Google Shape;99;p14"/>
            <p:cNvPicPr preferRelativeResize="0"/>
            <p:nvPr/>
          </p:nvPicPr>
          <p:blipFill rotWithShape="1">
            <a:blip r:embed="rId3">
              <a:alphaModFix/>
            </a:blip>
            <a:srcRect b="0" l="0" r="0" t="0"/>
            <a:stretch/>
          </p:blipFill>
          <p:spPr>
            <a:xfrm>
              <a:off x="1524000" y="1524000"/>
              <a:ext cx="6477000" cy="5105400"/>
            </a:xfrm>
            <a:prstGeom prst="rect">
              <a:avLst/>
            </a:prstGeom>
            <a:noFill/>
            <a:ln>
              <a:noFill/>
            </a:ln>
          </p:spPr>
        </p:pic>
        <p:pic>
          <p:nvPicPr>
            <p:cNvPr descr="j0137165[1]" id="100" name="Google Shape;100;p14"/>
            <p:cNvPicPr preferRelativeResize="0"/>
            <p:nvPr/>
          </p:nvPicPr>
          <p:blipFill rotWithShape="1">
            <a:blip r:embed="rId4">
              <a:alphaModFix/>
            </a:blip>
            <a:srcRect b="0" l="0" r="0" t="0"/>
            <a:stretch/>
          </p:blipFill>
          <p:spPr>
            <a:xfrm flipH="1">
              <a:off x="2057400" y="3048000"/>
              <a:ext cx="1600200" cy="844550"/>
            </a:xfrm>
            <a:prstGeom prst="rect">
              <a:avLst/>
            </a:prstGeom>
            <a:noFill/>
            <a:ln>
              <a:noFill/>
            </a:ln>
          </p:spPr>
        </p:pic>
        <p:pic>
          <p:nvPicPr>
            <p:cNvPr descr="j0355211[1]" id="101" name="Google Shape;101;p14"/>
            <p:cNvPicPr preferRelativeResize="0"/>
            <p:nvPr/>
          </p:nvPicPr>
          <p:blipFill rotWithShape="1">
            <a:blip r:embed="rId5">
              <a:alphaModFix/>
            </a:blip>
            <a:srcRect b="0" l="0" r="0" t="0"/>
            <a:stretch/>
          </p:blipFill>
          <p:spPr>
            <a:xfrm>
              <a:off x="6629400" y="2057400"/>
              <a:ext cx="1143000" cy="1373187"/>
            </a:xfrm>
            <a:prstGeom prst="rect">
              <a:avLst/>
            </a:prstGeom>
            <a:noFill/>
            <a:ln>
              <a:noFill/>
            </a:ln>
          </p:spPr>
        </p:pic>
        <p:grpSp>
          <p:nvGrpSpPr>
            <p:cNvPr id="102" name="Google Shape;102;p14"/>
            <p:cNvGrpSpPr/>
            <p:nvPr/>
          </p:nvGrpSpPr>
          <p:grpSpPr>
            <a:xfrm flipH="1">
              <a:off x="5638800" y="2057400"/>
              <a:ext cx="1143000" cy="1520825"/>
              <a:chOff x="5486400" y="1828800"/>
              <a:chExt cx="1220787" cy="1520825"/>
            </a:xfrm>
          </p:grpSpPr>
          <p:sp>
            <p:nvSpPr>
              <p:cNvPr id="103" name="Google Shape;103;p14"/>
              <p:cNvSpPr/>
              <p:nvPr/>
            </p:nvSpPr>
            <p:spPr>
              <a:xfrm>
                <a:off x="5486400" y="1828800"/>
                <a:ext cx="1220787" cy="15208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 name="Google Shape;104;p14"/>
              <p:cNvSpPr/>
              <p:nvPr/>
            </p:nvSpPr>
            <p:spPr>
              <a:xfrm>
                <a:off x="5489575" y="1933575"/>
                <a:ext cx="1216025" cy="1412875"/>
              </a:xfrm>
              <a:custGeom>
                <a:rect b="b" l="l" r="r" t="t"/>
                <a:pathLst>
                  <a:path extrusionOk="0" h="120000" w="120000">
                    <a:moveTo>
                      <a:pt x="60052" y="120000"/>
                    </a:moveTo>
                    <a:lnTo>
                      <a:pt x="63133" y="119955"/>
                    </a:lnTo>
                    <a:lnTo>
                      <a:pt x="66214" y="119685"/>
                    </a:lnTo>
                    <a:lnTo>
                      <a:pt x="69190" y="119281"/>
                    </a:lnTo>
                    <a:lnTo>
                      <a:pt x="72114" y="118786"/>
                    </a:lnTo>
                    <a:lnTo>
                      <a:pt x="75091" y="118113"/>
                    </a:lnTo>
                    <a:lnTo>
                      <a:pt x="77911" y="117304"/>
                    </a:lnTo>
                    <a:lnTo>
                      <a:pt x="80678" y="116405"/>
                    </a:lnTo>
                    <a:lnTo>
                      <a:pt x="83446" y="115282"/>
                    </a:lnTo>
                    <a:lnTo>
                      <a:pt x="86057" y="114069"/>
                    </a:lnTo>
                    <a:lnTo>
                      <a:pt x="88668" y="112766"/>
                    </a:lnTo>
                    <a:lnTo>
                      <a:pt x="91174" y="111329"/>
                    </a:lnTo>
                    <a:lnTo>
                      <a:pt x="93629" y="109711"/>
                    </a:lnTo>
                    <a:lnTo>
                      <a:pt x="95979" y="108049"/>
                    </a:lnTo>
                    <a:lnTo>
                      <a:pt x="98224" y="106297"/>
                    </a:lnTo>
                    <a:lnTo>
                      <a:pt x="100417" y="104410"/>
                    </a:lnTo>
                    <a:lnTo>
                      <a:pt x="102506" y="102433"/>
                    </a:lnTo>
                    <a:lnTo>
                      <a:pt x="104490" y="100366"/>
                    </a:lnTo>
                    <a:lnTo>
                      <a:pt x="106370" y="98165"/>
                    </a:lnTo>
                    <a:lnTo>
                      <a:pt x="108146" y="95874"/>
                    </a:lnTo>
                    <a:lnTo>
                      <a:pt x="109765" y="93538"/>
                    </a:lnTo>
                    <a:lnTo>
                      <a:pt x="111331" y="91111"/>
                    </a:lnTo>
                    <a:lnTo>
                      <a:pt x="112793" y="88551"/>
                    </a:lnTo>
                    <a:lnTo>
                      <a:pt x="114151" y="85990"/>
                    </a:lnTo>
                    <a:lnTo>
                      <a:pt x="115300" y="83339"/>
                    </a:lnTo>
                    <a:lnTo>
                      <a:pt x="116344" y="80599"/>
                    </a:lnTo>
                    <a:lnTo>
                      <a:pt x="117336" y="77813"/>
                    </a:lnTo>
                    <a:lnTo>
                      <a:pt x="118120" y="74983"/>
                    </a:lnTo>
                    <a:lnTo>
                      <a:pt x="118798" y="72062"/>
                    </a:lnTo>
                    <a:lnTo>
                      <a:pt x="119321" y="69097"/>
                    </a:lnTo>
                    <a:lnTo>
                      <a:pt x="119686" y="66132"/>
                    </a:lnTo>
                    <a:lnTo>
                      <a:pt x="119947" y="63077"/>
                    </a:lnTo>
                    <a:lnTo>
                      <a:pt x="120000" y="59977"/>
                    </a:lnTo>
                    <a:lnTo>
                      <a:pt x="119947" y="56877"/>
                    </a:lnTo>
                    <a:lnTo>
                      <a:pt x="119686" y="53822"/>
                    </a:lnTo>
                    <a:lnTo>
                      <a:pt x="119321" y="50857"/>
                    </a:lnTo>
                    <a:lnTo>
                      <a:pt x="118798" y="47892"/>
                    </a:lnTo>
                    <a:lnTo>
                      <a:pt x="118120" y="44971"/>
                    </a:lnTo>
                    <a:lnTo>
                      <a:pt x="117336" y="42141"/>
                    </a:lnTo>
                    <a:lnTo>
                      <a:pt x="116344" y="39356"/>
                    </a:lnTo>
                    <a:lnTo>
                      <a:pt x="115300" y="36615"/>
                    </a:lnTo>
                    <a:lnTo>
                      <a:pt x="114151" y="33964"/>
                    </a:lnTo>
                    <a:lnTo>
                      <a:pt x="112793" y="31403"/>
                    </a:lnTo>
                    <a:lnTo>
                      <a:pt x="111331" y="28843"/>
                    </a:lnTo>
                    <a:lnTo>
                      <a:pt x="109765" y="26417"/>
                    </a:lnTo>
                    <a:lnTo>
                      <a:pt x="108146" y="24080"/>
                    </a:lnTo>
                    <a:lnTo>
                      <a:pt x="106370" y="21834"/>
                    </a:lnTo>
                    <a:lnTo>
                      <a:pt x="104490" y="19633"/>
                    </a:lnTo>
                    <a:lnTo>
                      <a:pt x="102506" y="17521"/>
                    </a:lnTo>
                    <a:lnTo>
                      <a:pt x="100417" y="15544"/>
                    </a:lnTo>
                    <a:lnTo>
                      <a:pt x="98224" y="13657"/>
                    </a:lnTo>
                    <a:lnTo>
                      <a:pt x="95979" y="11905"/>
                    </a:lnTo>
                    <a:lnTo>
                      <a:pt x="93629" y="10243"/>
                    </a:lnTo>
                    <a:lnTo>
                      <a:pt x="91174" y="8670"/>
                    </a:lnTo>
                    <a:lnTo>
                      <a:pt x="88668" y="7278"/>
                    </a:lnTo>
                    <a:lnTo>
                      <a:pt x="86057" y="5885"/>
                    </a:lnTo>
                    <a:lnTo>
                      <a:pt x="83446" y="4717"/>
                    </a:lnTo>
                    <a:lnTo>
                      <a:pt x="80678" y="3639"/>
                    </a:lnTo>
                    <a:lnTo>
                      <a:pt x="77911" y="2740"/>
                    </a:lnTo>
                    <a:lnTo>
                      <a:pt x="75091" y="1886"/>
                    </a:lnTo>
                    <a:lnTo>
                      <a:pt x="72114" y="1257"/>
                    </a:lnTo>
                    <a:lnTo>
                      <a:pt x="69190" y="718"/>
                    </a:lnTo>
                    <a:lnTo>
                      <a:pt x="66214" y="314"/>
                    </a:lnTo>
                    <a:lnTo>
                      <a:pt x="63133" y="89"/>
                    </a:lnTo>
                    <a:lnTo>
                      <a:pt x="60052" y="0"/>
                    </a:lnTo>
                    <a:lnTo>
                      <a:pt x="56971" y="89"/>
                    </a:lnTo>
                    <a:lnTo>
                      <a:pt x="53890" y="314"/>
                    </a:lnTo>
                    <a:lnTo>
                      <a:pt x="50913" y="718"/>
                    </a:lnTo>
                    <a:lnTo>
                      <a:pt x="47989" y="1257"/>
                    </a:lnTo>
                    <a:lnTo>
                      <a:pt x="45117" y="1886"/>
                    </a:lnTo>
                    <a:lnTo>
                      <a:pt x="42193" y="2740"/>
                    </a:lnTo>
                    <a:lnTo>
                      <a:pt x="39425" y="3639"/>
                    </a:lnTo>
                    <a:lnTo>
                      <a:pt x="36710" y="4717"/>
                    </a:lnTo>
                    <a:lnTo>
                      <a:pt x="34046" y="5885"/>
                    </a:lnTo>
                    <a:lnTo>
                      <a:pt x="31436" y="7278"/>
                    </a:lnTo>
                    <a:lnTo>
                      <a:pt x="28929" y="8670"/>
                    </a:lnTo>
                    <a:lnTo>
                      <a:pt x="26475" y="10243"/>
                    </a:lnTo>
                    <a:lnTo>
                      <a:pt x="24125" y="11905"/>
                    </a:lnTo>
                    <a:lnTo>
                      <a:pt x="21879" y="13657"/>
                    </a:lnTo>
                    <a:lnTo>
                      <a:pt x="19686" y="15544"/>
                    </a:lnTo>
                    <a:lnTo>
                      <a:pt x="17597" y="17521"/>
                    </a:lnTo>
                    <a:lnTo>
                      <a:pt x="15613" y="19633"/>
                    </a:lnTo>
                    <a:lnTo>
                      <a:pt x="13733" y="21834"/>
                    </a:lnTo>
                    <a:lnTo>
                      <a:pt x="11958" y="24080"/>
                    </a:lnTo>
                    <a:lnTo>
                      <a:pt x="10287" y="26417"/>
                    </a:lnTo>
                    <a:lnTo>
                      <a:pt x="8720" y="28843"/>
                    </a:lnTo>
                    <a:lnTo>
                      <a:pt x="7258" y="31403"/>
                    </a:lnTo>
                    <a:lnTo>
                      <a:pt x="5953" y="33964"/>
                    </a:lnTo>
                    <a:lnTo>
                      <a:pt x="4699" y="36615"/>
                    </a:lnTo>
                    <a:lnTo>
                      <a:pt x="3655" y="39356"/>
                    </a:lnTo>
                    <a:lnTo>
                      <a:pt x="2715" y="42141"/>
                    </a:lnTo>
                    <a:lnTo>
                      <a:pt x="1932" y="44971"/>
                    </a:lnTo>
                    <a:lnTo>
                      <a:pt x="1253" y="47892"/>
                    </a:lnTo>
                    <a:lnTo>
                      <a:pt x="731" y="50857"/>
                    </a:lnTo>
                    <a:lnTo>
                      <a:pt x="365" y="53822"/>
                    </a:lnTo>
                    <a:lnTo>
                      <a:pt x="104" y="56877"/>
                    </a:lnTo>
                    <a:lnTo>
                      <a:pt x="0" y="59977"/>
                    </a:lnTo>
                    <a:lnTo>
                      <a:pt x="104" y="63077"/>
                    </a:lnTo>
                    <a:lnTo>
                      <a:pt x="365" y="66132"/>
                    </a:lnTo>
                    <a:lnTo>
                      <a:pt x="731" y="69097"/>
                    </a:lnTo>
                    <a:lnTo>
                      <a:pt x="1253" y="72062"/>
                    </a:lnTo>
                    <a:lnTo>
                      <a:pt x="1932" y="74983"/>
                    </a:lnTo>
                    <a:lnTo>
                      <a:pt x="2715" y="77813"/>
                    </a:lnTo>
                    <a:lnTo>
                      <a:pt x="3655" y="80599"/>
                    </a:lnTo>
                    <a:lnTo>
                      <a:pt x="4699" y="83339"/>
                    </a:lnTo>
                    <a:lnTo>
                      <a:pt x="5953" y="85990"/>
                    </a:lnTo>
                    <a:lnTo>
                      <a:pt x="7258" y="88551"/>
                    </a:lnTo>
                    <a:lnTo>
                      <a:pt x="8720" y="91111"/>
                    </a:lnTo>
                    <a:lnTo>
                      <a:pt x="10287" y="93538"/>
                    </a:lnTo>
                    <a:lnTo>
                      <a:pt x="11958" y="95874"/>
                    </a:lnTo>
                    <a:lnTo>
                      <a:pt x="13733" y="98165"/>
                    </a:lnTo>
                    <a:lnTo>
                      <a:pt x="15613" y="100366"/>
                    </a:lnTo>
                    <a:lnTo>
                      <a:pt x="17597" y="102433"/>
                    </a:lnTo>
                    <a:lnTo>
                      <a:pt x="19686" y="104410"/>
                    </a:lnTo>
                    <a:lnTo>
                      <a:pt x="21879" y="106297"/>
                    </a:lnTo>
                    <a:lnTo>
                      <a:pt x="24125" y="108049"/>
                    </a:lnTo>
                    <a:lnTo>
                      <a:pt x="26475" y="109711"/>
                    </a:lnTo>
                    <a:lnTo>
                      <a:pt x="28929" y="111329"/>
                    </a:lnTo>
                    <a:lnTo>
                      <a:pt x="31436" y="112766"/>
                    </a:lnTo>
                    <a:lnTo>
                      <a:pt x="34046" y="114069"/>
                    </a:lnTo>
                    <a:lnTo>
                      <a:pt x="36710" y="115282"/>
                    </a:lnTo>
                    <a:lnTo>
                      <a:pt x="39425" y="116405"/>
                    </a:lnTo>
                    <a:lnTo>
                      <a:pt x="42193" y="117304"/>
                    </a:lnTo>
                    <a:lnTo>
                      <a:pt x="45117" y="118113"/>
                    </a:lnTo>
                    <a:lnTo>
                      <a:pt x="47989" y="118786"/>
                    </a:lnTo>
                    <a:lnTo>
                      <a:pt x="50913" y="119281"/>
                    </a:lnTo>
                    <a:lnTo>
                      <a:pt x="53890" y="119685"/>
                    </a:lnTo>
                    <a:lnTo>
                      <a:pt x="56971" y="119955"/>
                    </a:lnTo>
                    <a:lnTo>
                      <a:pt x="60052" y="120000"/>
                    </a:lnTo>
                    <a:close/>
                  </a:path>
                </a:pathLst>
              </a:cu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 name="Google Shape;105;p14"/>
              <p:cNvSpPr/>
              <p:nvPr/>
            </p:nvSpPr>
            <p:spPr>
              <a:xfrm>
                <a:off x="5486400" y="2503487"/>
                <a:ext cx="1220787" cy="846137"/>
              </a:xfrm>
              <a:custGeom>
                <a:rect b="b" l="l" r="r" t="t"/>
                <a:pathLst>
                  <a:path extrusionOk="0" h="120000" w="120000">
                    <a:moveTo>
                      <a:pt x="112821" y="18022"/>
                    </a:moveTo>
                    <a:lnTo>
                      <a:pt x="112249" y="18022"/>
                    </a:lnTo>
                    <a:lnTo>
                      <a:pt x="111677" y="18247"/>
                    </a:lnTo>
                    <a:lnTo>
                      <a:pt x="111105" y="18473"/>
                    </a:lnTo>
                    <a:lnTo>
                      <a:pt x="110481" y="18773"/>
                    </a:lnTo>
                    <a:lnTo>
                      <a:pt x="109960" y="19224"/>
                    </a:lnTo>
                    <a:lnTo>
                      <a:pt x="109440" y="19674"/>
                    </a:lnTo>
                    <a:lnTo>
                      <a:pt x="108920" y="20200"/>
                    </a:lnTo>
                    <a:lnTo>
                      <a:pt x="108400" y="20876"/>
                    </a:lnTo>
                    <a:lnTo>
                      <a:pt x="107984" y="18773"/>
                    </a:lnTo>
                    <a:lnTo>
                      <a:pt x="107360" y="16821"/>
                    </a:lnTo>
                    <a:lnTo>
                      <a:pt x="106684" y="15244"/>
                    </a:lnTo>
                    <a:lnTo>
                      <a:pt x="105747" y="13742"/>
                    </a:lnTo>
                    <a:lnTo>
                      <a:pt x="104759" y="12540"/>
                    </a:lnTo>
                    <a:lnTo>
                      <a:pt x="103719" y="11639"/>
                    </a:lnTo>
                    <a:lnTo>
                      <a:pt x="102574" y="11113"/>
                    </a:lnTo>
                    <a:lnTo>
                      <a:pt x="101326" y="10888"/>
                    </a:lnTo>
                    <a:lnTo>
                      <a:pt x="100650" y="11038"/>
                    </a:lnTo>
                    <a:lnTo>
                      <a:pt x="100026" y="11113"/>
                    </a:lnTo>
                    <a:lnTo>
                      <a:pt x="99453" y="11339"/>
                    </a:lnTo>
                    <a:lnTo>
                      <a:pt x="98829" y="11789"/>
                    </a:lnTo>
                    <a:lnTo>
                      <a:pt x="98257" y="12165"/>
                    </a:lnTo>
                    <a:lnTo>
                      <a:pt x="97737" y="12615"/>
                    </a:lnTo>
                    <a:lnTo>
                      <a:pt x="97217" y="13291"/>
                    </a:lnTo>
                    <a:lnTo>
                      <a:pt x="96697" y="13892"/>
                    </a:lnTo>
                    <a:lnTo>
                      <a:pt x="96228" y="12390"/>
                    </a:lnTo>
                    <a:lnTo>
                      <a:pt x="95812" y="11038"/>
                    </a:lnTo>
                    <a:lnTo>
                      <a:pt x="95188" y="9612"/>
                    </a:lnTo>
                    <a:lnTo>
                      <a:pt x="94616" y="8335"/>
                    </a:lnTo>
                    <a:lnTo>
                      <a:pt x="93992" y="7133"/>
                    </a:lnTo>
                    <a:lnTo>
                      <a:pt x="93263" y="5932"/>
                    </a:lnTo>
                    <a:lnTo>
                      <a:pt x="92483" y="4881"/>
                    </a:lnTo>
                    <a:lnTo>
                      <a:pt x="91651" y="3904"/>
                    </a:lnTo>
                    <a:lnTo>
                      <a:pt x="90767" y="3003"/>
                    </a:lnTo>
                    <a:lnTo>
                      <a:pt x="89882" y="2252"/>
                    </a:lnTo>
                    <a:lnTo>
                      <a:pt x="88894" y="1576"/>
                    </a:lnTo>
                    <a:lnTo>
                      <a:pt x="87906" y="1051"/>
                    </a:lnTo>
                    <a:lnTo>
                      <a:pt x="86918" y="525"/>
                    </a:lnTo>
                    <a:lnTo>
                      <a:pt x="85825" y="225"/>
                    </a:lnTo>
                    <a:lnTo>
                      <a:pt x="84785" y="75"/>
                    </a:lnTo>
                    <a:lnTo>
                      <a:pt x="83693" y="0"/>
                    </a:lnTo>
                    <a:lnTo>
                      <a:pt x="82236" y="75"/>
                    </a:lnTo>
                    <a:lnTo>
                      <a:pt x="80884" y="375"/>
                    </a:lnTo>
                    <a:lnTo>
                      <a:pt x="79583" y="976"/>
                    </a:lnTo>
                    <a:lnTo>
                      <a:pt x="78283" y="1727"/>
                    </a:lnTo>
                    <a:lnTo>
                      <a:pt x="77139" y="2553"/>
                    </a:lnTo>
                    <a:lnTo>
                      <a:pt x="75942" y="3679"/>
                    </a:lnTo>
                    <a:lnTo>
                      <a:pt x="74902" y="4881"/>
                    </a:lnTo>
                    <a:lnTo>
                      <a:pt x="73914" y="6232"/>
                    </a:lnTo>
                    <a:lnTo>
                      <a:pt x="73029" y="7884"/>
                    </a:lnTo>
                    <a:lnTo>
                      <a:pt x="72145" y="9461"/>
                    </a:lnTo>
                    <a:lnTo>
                      <a:pt x="71521" y="11188"/>
                    </a:lnTo>
                    <a:lnTo>
                      <a:pt x="70845" y="13141"/>
                    </a:lnTo>
                    <a:lnTo>
                      <a:pt x="70429" y="15093"/>
                    </a:lnTo>
                    <a:lnTo>
                      <a:pt x="70013" y="17271"/>
                    </a:lnTo>
                    <a:lnTo>
                      <a:pt x="69804" y="19299"/>
                    </a:lnTo>
                    <a:lnTo>
                      <a:pt x="69700" y="21627"/>
                    </a:lnTo>
                    <a:lnTo>
                      <a:pt x="68608" y="21476"/>
                    </a:lnTo>
                    <a:lnTo>
                      <a:pt x="67568" y="21251"/>
                    </a:lnTo>
                    <a:lnTo>
                      <a:pt x="66423" y="21176"/>
                    </a:lnTo>
                    <a:lnTo>
                      <a:pt x="65331" y="21101"/>
                    </a:lnTo>
                    <a:lnTo>
                      <a:pt x="64239" y="20876"/>
                    </a:lnTo>
                    <a:lnTo>
                      <a:pt x="63146" y="20725"/>
                    </a:lnTo>
                    <a:lnTo>
                      <a:pt x="62002" y="20650"/>
                    </a:lnTo>
                    <a:lnTo>
                      <a:pt x="60910" y="20500"/>
                    </a:lnTo>
                    <a:lnTo>
                      <a:pt x="59817" y="20500"/>
                    </a:lnTo>
                    <a:lnTo>
                      <a:pt x="58673" y="20425"/>
                    </a:lnTo>
                    <a:lnTo>
                      <a:pt x="57529" y="20275"/>
                    </a:lnTo>
                    <a:lnTo>
                      <a:pt x="56436" y="20275"/>
                    </a:lnTo>
                    <a:lnTo>
                      <a:pt x="55240" y="20275"/>
                    </a:lnTo>
                    <a:lnTo>
                      <a:pt x="54096" y="20200"/>
                    </a:lnTo>
                    <a:lnTo>
                      <a:pt x="52951" y="20200"/>
                    </a:lnTo>
                    <a:lnTo>
                      <a:pt x="51807" y="20200"/>
                    </a:lnTo>
                    <a:lnTo>
                      <a:pt x="50039" y="20200"/>
                    </a:lnTo>
                    <a:lnTo>
                      <a:pt x="48218" y="20275"/>
                    </a:lnTo>
                    <a:lnTo>
                      <a:pt x="46449" y="20275"/>
                    </a:lnTo>
                    <a:lnTo>
                      <a:pt x="44681" y="20425"/>
                    </a:lnTo>
                    <a:lnTo>
                      <a:pt x="42964" y="20500"/>
                    </a:lnTo>
                    <a:lnTo>
                      <a:pt x="41196" y="20725"/>
                    </a:lnTo>
                    <a:lnTo>
                      <a:pt x="39479" y="20876"/>
                    </a:lnTo>
                    <a:lnTo>
                      <a:pt x="37815" y="21101"/>
                    </a:lnTo>
                    <a:lnTo>
                      <a:pt x="36098" y="21251"/>
                    </a:lnTo>
                    <a:lnTo>
                      <a:pt x="34434" y="21627"/>
                    </a:lnTo>
                    <a:lnTo>
                      <a:pt x="32717" y="21852"/>
                    </a:lnTo>
                    <a:lnTo>
                      <a:pt x="31053" y="22152"/>
                    </a:lnTo>
                    <a:lnTo>
                      <a:pt x="29388" y="22453"/>
                    </a:lnTo>
                    <a:lnTo>
                      <a:pt x="27776" y="22903"/>
                    </a:lnTo>
                    <a:lnTo>
                      <a:pt x="26215" y="23204"/>
                    </a:lnTo>
                    <a:lnTo>
                      <a:pt x="24603" y="23654"/>
                    </a:lnTo>
                    <a:lnTo>
                      <a:pt x="24655" y="23128"/>
                    </a:lnTo>
                    <a:lnTo>
                      <a:pt x="24655" y="22453"/>
                    </a:lnTo>
                    <a:lnTo>
                      <a:pt x="24655" y="21852"/>
                    </a:lnTo>
                    <a:lnTo>
                      <a:pt x="24655" y="21251"/>
                    </a:lnTo>
                    <a:lnTo>
                      <a:pt x="24447" y="17196"/>
                    </a:lnTo>
                    <a:lnTo>
                      <a:pt x="23875" y="13366"/>
                    </a:lnTo>
                    <a:lnTo>
                      <a:pt x="22990" y="10062"/>
                    </a:lnTo>
                    <a:lnTo>
                      <a:pt x="21742" y="6983"/>
                    </a:lnTo>
                    <a:lnTo>
                      <a:pt x="20234" y="4655"/>
                    </a:lnTo>
                    <a:lnTo>
                      <a:pt x="18569" y="2778"/>
                    </a:lnTo>
                    <a:lnTo>
                      <a:pt x="16749" y="1576"/>
                    </a:lnTo>
                    <a:lnTo>
                      <a:pt x="14720" y="1201"/>
                    </a:lnTo>
                    <a:lnTo>
                      <a:pt x="13211" y="1351"/>
                    </a:lnTo>
                    <a:lnTo>
                      <a:pt x="11859" y="2027"/>
                    </a:lnTo>
                    <a:lnTo>
                      <a:pt x="10455" y="3003"/>
                    </a:lnTo>
                    <a:lnTo>
                      <a:pt x="9310" y="4280"/>
                    </a:lnTo>
                    <a:lnTo>
                      <a:pt x="8218" y="6007"/>
                    </a:lnTo>
                    <a:lnTo>
                      <a:pt x="7230" y="7959"/>
                    </a:lnTo>
                    <a:lnTo>
                      <a:pt x="6397" y="10137"/>
                    </a:lnTo>
                    <a:lnTo>
                      <a:pt x="5669" y="12615"/>
                    </a:lnTo>
                    <a:lnTo>
                      <a:pt x="5253" y="12165"/>
                    </a:lnTo>
                    <a:lnTo>
                      <a:pt x="4889" y="11864"/>
                    </a:lnTo>
                    <a:lnTo>
                      <a:pt x="4473" y="11639"/>
                    </a:lnTo>
                    <a:lnTo>
                      <a:pt x="4109" y="11414"/>
                    </a:lnTo>
                    <a:lnTo>
                      <a:pt x="3641" y="11188"/>
                    </a:lnTo>
                    <a:lnTo>
                      <a:pt x="3172" y="11113"/>
                    </a:lnTo>
                    <a:lnTo>
                      <a:pt x="2808" y="11038"/>
                    </a:lnTo>
                    <a:lnTo>
                      <a:pt x="2340" y="11038"/>
                    </a:lnTo>
                    <a:lnTo>
                      <a:pt x="2080" y="11038"/>
                    </a:lnTo>
                    <a:lnTo>
                      <a:pt x="1820" y="11038"/>
                    </a:lnTo>
                    <a:lnTo>
                      <a:pt x="1508" y="11113"/>
                    </a:lnTo>
                    <a:lnTo>
                      <a:pt x="1248" y="11113"/>
                    </a:lnTo>
                    <a:lnTo>
                      <a:pt x="988" y="11188"/>
                    </a:lnTo>
                    <a:lnTo>
                      <a:pt x="728" y="11339"/>
                    </a:lnTo>
                    <a:lnTo>
                      <a:pt x="468" y="11564"/>
                    </a:lnTo>
                    <a:lnTo>
                      <a:pt x="208" y="11639"/>
                    </a:lnTo>
                    <a:lnTo>
                      <a:pt x="156" y="13516"/>
                    </a:lnTo>
                    <a:lnTo>
                      <a:pt x="52" y="15469"/>
                    </a:lnTo>
                    <a:lnTo>
                      <a:pt x="0" y="17271"/>
                    </a:lnTo>
                    <a:lnTo>
                      <a:pt x="0" y="19224"/>
                    </a:lnTo>
                    <a:lnTo>
                      <a:pt x="52" y="24405"/>
                    </a:lnTo>
                    <a:lnTo>
                      <a:pt x="312" y="29511"/>
                    </a:lnTo>
                    <a:lnTo>
                      <a:pt x="728" y="34543"/>
                    </a:lnTo>
                    <a:lnTo>
                      <a:pt x="1248" y="39574"/>
                    </a:lnTo>
                    <a:lnTo>
                      <a:pt x="1872" y="44455"/>
                    </a:lnTo>
                    <a:lnTo>
                      <a:pt x="2756" y="49186"/>
                    </a:lnTo>
                    <a:lnTo>
                      <a:pt x="3641" y="53917"/>
                    </a:lnTo>
                    <a:lnTo>
                      <a:pt x="4733" y="58498"/>
                    </a:lnTo>
                    <a:lnTo>
                      <a:pt x="5929" y="62928"/>
                    </a:lnTo>
                    <a:lnTo>
                      <a:pt x="7282" y="67209"/>
                    </a:lnTo>
                    <a:lnTo>
                      <a:pt x="8738" y="71414"/>
                    </a:lnTo>
                    <a:lnTo>
                      <a:pt x="10299" y="75544"/>
                    </a:lnTo>
                    <a:lnTo>
                      <a:pt x="11963" y="79524"/>
                    </a:lnTo>
                    <a:lnTo>
                      <a:pt x="13732" y="83354"/>
                    </a:lnTo>
                    <a:lnTo>
                      <a:pt x="15604" y="87033"/>
                    </a:lnTo>
                    <a:lnTo>
                      <a:pt x="17633" y="90488"/>
                    </a:lnTo>
                    <a:lnTo>
                      <a:pt x="19713" y="93867"/>
                    </a:lnTo>
                    <a:lnTo>
                      <a:pt x="21846" y="96946"/>
                    </a:lnTo>
                    <a:lnTo>
                      <a:pt x="24135" y="100025"/>
                    </a:lnTo>
                    <a:lnTo>
                      <a:pt x="26527" y="102803"/>
                    </a:lnTo>
                    <a:lnTo>
                      <a:pt x="28972" y="105431"/>
                    </a:lnTo>
                    <a:lnTo>
                      <a:pt x="31521" y="107909"/>
                    </a:lnTo>
                    <a:lnTo>
                      <a:pt x="34122" y="110087"/>
                    </a:lnTo>
                    <a:lnTo>
                      <a:pt x="36723" y="112115"/>
                    </a:lnTo>
                    <a:lnTo>
                      <a:pt x="39427" y="113842"/>
                    </a:lnTo>
                    <a:lnTo>
                      <a:pt x="42236" y="115494"/>
                    </a:lnTo>
                    <a:lnTo>
                      <a:pt x="45097" y="116846"/>
                    </a:lnTo>
                    <a:lnTo>
                      <a:pt x="48010" y="117972"/>
                    </a:lnTo>
                    <a:lnTo>
                      <a:pt x="50975" y="118798"/>
                    </a:lnTo>
                    <a:lnTo>
                      <a:pt x="53992" y="119474"/>
                    </a:lnTo>
                    <a:lnTo>
                      <a:pt x="57009" y="119924"/>
                    </a:lnTo>
                    <a:lnTo>
                      <a:pt x="60130" y="120000"/>
                    </a:lnTo>
                    <a:lnTo>
                      <a:pt x="63042" y="119924"/>
                    </a:lnTo>
                    <a:lnTo>
                      <a:pt x="66007" y="119549"/>
                    </a:lnTo>
                    <a:lnTo>
                      <a:pt x="68868" y="118948"/>
                    </a:lnTo>
                    <a:lnTo>
                      <a:pt x="71625" y="118197"/>
                    </a:lnTo>
                    <a:lnTo>
                      <a:pt x="74434" y="117071"/>
                    </a:lnTo>
                    <a:lnTo>
                      <a:pt x="77191" y="115869"/>
                    </a:lnTo>
                    <a:lnTo>
                      <a:pt x="79843" y="114518"/>
                    </a:lnTo>
                    <a:lnTo>
                      <a:pt x="82444" y="112866"/>
                    </a:lnTo>
                    <a:lnTo>
                      <a:pt x="84993" y="110988"/>
                    </a:lnTo>
                    <a:lnTo>
                      <a:pt x="87542" y="108961"/>
                    </a:lnTo>
                    <a:lnTo>
                      <a:pt x="89934" y="106708"/>
                    </a:lnTo>
                    <a:lnTo>
                      <a:pt x="92275" y="104305"/>
                    </a:lnTo>
                    <a:lnTo>
                      <a:pt x="94564" y="101827"/>
                    </a:lnTo>
                    <a:lnTo>
                      <a:pt x="96749" y="99048"/>
                    </a:lnTo>
                    <a:lnTo>
                      <a:pt x="98933" y="96195"/>
                    </a:lnTo>
                    <a:lnTo>
                      <a:pt x="101014" y="93041"/>
                    </a:lnTo>
                    <a:lnTo>
                      <a:pt x="102938" y="89962"/>
                    </a:lnTo>
                    <a:lnTo>
                      <a:pt x="104811" y="86583"/>
                    </a:lnTo>
                    <a:lnTo>
                      <a:pt x="106579" y="83128"/>
                    </a:lnTo>
                    <a:lnTo>
                      <a:pt x="108296" y="79449"/>
                    </a:lnTo>
                    <a:lnTo>
                      <a:pt x="109908" y="75694"/>
                    </a:lnTo>
                    <a:lnTo>
                      <a:pt x="111365" y="71789"/>
                    </a:lnTo>
                    <a:lnTo>
                      <a:pt x="112769" y="67809"/>
                    </a:lnTo>
                    <a:lnTo>
                      <a:pt x="114018" y="63679"/>
                    </a:lnTo>
                    <a:lnTo>
                      <a:pt x="115162" y="59474"/>
                    </a:lnTo>
                    <a:lnTo>
                      <a:pt x="116306" y="55118"/>
                    </a:lnTo>
                    <a:lnTo>
                      <a:pt x="117191" y="50688"/>
                    </a:lnTo>
                    <a:lnTo>
                      <a:pt x="117971" y="46257"/>
                    </a:lnTo>
                    <a:lnTo>
                      <a:pt x="118699" y="41602"/>
                    </a:lnTo>
                    <a:lnTo>
                      <a:pt x="119271" y="36946"/>
                    </a:lnTo>
                    <a:lnTo>
                      <a:pt x="119687" y="32215"/>
                    </a:lnTo>
                    <a:lnTo>
                      <a:pt x="120000" y="27334"/>
                    </a:lnTo>
                    <a:lnTo>
                      <a:pt x="119427" y="25381"/>
                    </a:lnTo>
                    <a:lnTo>
                      <a:pt x="118751" y="23579"/>
                    </a:lnTo>
                    <a:lnTo>
                      <a:pt x="117971" y="21927"/>
                    </a:lnTo>
                    <a:lnTo>
                      <a:pt x="117087" y="20650"/>
                    </a:lnTo>
                    <a:lnTo>
                      <a:pt x="116098" y="19524"/>
                    </a:lnTo>
                    <a:lnTo>
                      <a:pt x="115058" y="18698"/>
                    </a:lnTo>
                    <a:lnTo>
                      <a:pt x="114018" y="18247"/>
                    </a:lnTo>
                    <a:lnTo>
                      <a:pt x="112821" y="18022"/>
                    </a:lnTo>
                    <a:close/>
                  </a:path>
                </a:pathLst>
              </a:cu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 name="Google Shape;106;p14"/>
              <p:cNvSpPr/>
              <p:nvPr/>
            </p:nvSpPr>
            <p:spPr>
              <a:xfrm>
                <a:off x="5632450" y="1828800"/>
                <a:ext cx="1004887" cy="1476375"/>
              </a:xfrm>
              <a:custGeom>
                <a:rect b="b" l="l" r="r" t="t"/>
                <a:pathLst>
                  <a:path extrusionOk="0" h="120000" w="120000">
                    <a:moveTo>
                      <a:pt x="113804" y="8903"/>
                    </a:moveTo>
                    <a:lnTo>
                      <a:pt x="113804" y="9161"/>
                    </a:lnTo>
                    <a:lnTo>
                      <a:pt x="112602" y="9849"/>
                    </a:lnTo>
                    <a:lnTo>
                      <a:pt x="111401" y="10537"/>
                    </a:lnTo>
                    <a:lnTo>
                      <a:pt x="110200" y="11139"/>
                    </a:lnTo>
                    <a:lnTo>
                      <a:pt x="108998" y="11784"/>
                    </a:lnTo>
                    <a:lnTo>
                      <a:pt x="107860" y="12387"/>
                    </a:lnTo>
                    <a:lnTo>
                      <a:pt x="106596" y="12946"/>
                    </a:lnTo>
                    <a:lnTo>
                      <a:pt x="105395" y="13548"/>
                    </a:lnTo>
                    <a:lnTo>
                      <a:pt x="104130" y="14107"/>
                    </a:lnTo>
                    <a:lnTo>
                      <a:pt x="105711" y="15655"/>
                    </a:lnTo>
                    <a:lnTo>
                      <a:pt x="106406" y="17419"/>
                    </a:lnTo>
                    <a:lnTo>
                      <a:pt x="106469" y="19268"/>
                    </a:lnTo>
                    <a:lnTo>
                      <a:pt x="106280" y="21161"/>
                    </a:lnTo>
                    <a:lnTo>
                      <a:pt x="105964" y="23096"/>
                    </a:lnTo>
                    <a:lnTo>
                      <a:pt x="105774" y="25032"/>
                    </a:lnTo>
                    <a:lnTo>
                      <a:pt x="106027" y="26881"/>
                    </a:lnTo>
                    <a:lnTo>
                      <a:pt x="106912" y="28688"/>
                    </a:lnTo>
                    <a:lnTo>
                      <a:pt x="107102" y="29032"/>
                    </a:lnTo>
                    <a:lnTo>
                      <a:pt x="107418" y="29376"/>
                    </a:lnTo>
                    <a:lnTo>
                      <a:pt x="107671" y="29720"/>
                    </a:lnTo>
                    <a:lnTo>
                      <a:pt x="107987" y="30107"/>
                    </a:lnTo>
                    <a:lnTo>
                      <a:pt x="108303" y="30451"/>
                    </a:lnTo>
                    <a:lnTo>
                      <a:pt x="108682" y="30795"/>
                    </a:lnTo>
                    <a:lnTo>
                      <a:pt x="109125" y="30967"/>
                    </a:lnTo>
                    <a:lnTo>
                      <a:pt x="109567" y="31139"/>
                    </a:lnTo>
                    <a:lnTo>
                      <a:pt x="109947" y="31225"/>
                    </a:lnTo>
                    <a:lnTo>
                      <a:pt x="110326" y="31225"/>
                    </a:lnTo>
                    <a:lnTo>
                      <a:pt x="110706" y="31225"/>
                    </a:lnTo>
                    <a:lnTo>
                      <a:pt x="111085" y="31225"/>
                    </a:lnTo>
                    <a:lnTo>
                      <a:pt x="111464" y="31225"/>
                    </a:lnTo>
                    <a:lnTo>
                      <a:pt x="111907" y="31225"/>
                    </a:lnTo>
                    <a:lnTo>
                      <a:pt x="112223" y="31354"/>
                    </a:lnTo>
                    <a:lnTo>
                      <a:pt x="112539" y="31440"/>
                    </a:lnTo>
                    <a:lnTo>
                      <a:pt x="113234" y="31999"/>
                    </a:lnTo>
                    <a:lnTo>
                      <a:pt x="113677" y="32559"/>
                    </a:lnTo>
                    <a:lnTo>
                      <a:pt x="113930" y="33247"/>
                    </a:lnTo>
                    <a:lnTo>
                      <a:pt x="113930" y="33935"/>
                    </a:lnTo>
                    <a:lnTo>
                      <a:pt x="114309" y="34236"/>
                    </a:lnTo>
                    <a:lnTo>
                      <a:pt x="115068" y="34494"/>
                    </a:lnTo>
                    <a:lnTo>
                      <a:pt x="115763" y="34752"/>
                    </a:lnTo>
                    <a:lnTo>
                      <a:pt x="116459" y="35010"/>
                    </a:lnTo>
                    <a:lnTo>
                      <a:pt x="117154" y="35225"/>
                    </a:lnTo>
                    <a:lnTo>
                      <a:pt x="117913" y="35526"/>
                    </a:lnTo>
                    <a:lnTo>
                      <a:pt x="118609" y="35870"/>
                    </a:lnTo>
                    <a:lnTo>
                      <a:pt x="119304" y="36172"/>
                    </a:lnTo>
                    <a:lnTo>
                      <a:pt x="120000" y="36559"/>
                    </a:lnTo>
                    <a:lnTo>
                      <a:pt x="119873" y="36731"/>
                    </a:lnTo>
                    <a:lnTo>
                      <a:pt x="119683" y="36903"/>
                    </a:lnTo>
                    <a:lnTo>
                      <a:pt x="119494" y="37075"/>
                    </a:lnTo>
                    <a:lnTo>
                      <a:pt x="119241" y="37290"/>
                    </a:lnTo>
                    <a:lnTo>
                      <a:pt x="118925" y="37720"/>
                    </a:lnTo>
                    <a:lnTo>
                      <a:pt x="118545" y="38150"/>
                    </a:lnTo>
                    <a:lnTo>
                      <a:pt x="118040" y="38537"/>
                    </a:lnTo>
                    <a:lnTo>
                      <a:pt x="117471" y="38838"/>
                    </a:lnTo>
                    <a:lnTo>
                      <a:pt x="116965" y="39139"/>
                    </a:lnTo>
                    <a:lnTo>
                      <a:pt x="116396" y="39397"/>
                    </a:lnTo>
                    <a:lnTo>
                      <a:pt x="115827" y="39655"/>
                    </a:lnTo>
                    <a:lnTo>
                      <a:pt x="115194" y="39827"/>
                    </a:lnTo>
                    <a:lnTo>
                      <a:pt x="114499" y="39526"/>
                    </a:lnTo>
                    <a:lnTo>
                      <a:pt x="113930" y="39096"/>
                    </a:lnTo>
                    <a:lnTo>
                      <a:pt x="113551" y="38580"/>
                    </a:lnTo>
                    <a:lnTo>
                      <a:pt x="113298" y="37978"/>
                    </a:lnTo>
                    <a:lnTo>
                      <a:pt x="112982" y="37333"/>
                    </a:lnTo>
                    <a:lnTo>
                      <a:pt x="112855" y="36731"/>
                    </a:lnTo>
                    <a:lnTo>
                      <a:pt x="112602" y="36086"/>
                    </a:lnTo>
                    <a:lnTo>
                      <a:pt x="112286" y="35526"/>
                    </a:lnTo>
                    <a:lnTo>
                      <a:pt x="111717" y="35483"/>
                    </a:lnTo>
                    <a:lnTo>
                      <a:pt x="111275" y="35440"/>
                    </a:lnTo>
                    <a:lnTo>
                      <a:pt x="110706" y="35311"/>
                    </a:lnTo>
                    <a:lnTo>
                      <a:pt x="110200" y="35182"/>
                    </a:lnTo>
                    <a:lnTo>
                      <a:pt x="109757" y="35053"/>
                    </a:lnTo>
                    <a:lnTo>
                      <a:pt x="109315" y="34795"/>
                    </a:lnTo>
                    <a:lnTo>
                      <a:pt x="108998" y="34494"/>
                    </a:lnTo>
                    <a:lnTo>
                      <a:pt x="108809" y="34064"/>
                    </a:lnTo>
                    <a:lnTo>
                      <a:pt x="108619" y="33548"/>
                    </a:lnTo>
                    <a:lnTo>
                      <a:pt x="108556" y="33075"/>
                    </a:lnTo>
                    <a:lnTo>
                      <a:pt x="108556" y="32559"/>
                    </a:lnTo>
                    <a:lnTo>
                      <a:pt x="108556" y="31999"/>
                    </a:lnTo>
                    <a:lnTo>
                      <a:pt x="107544" y="31440"/>
                    </a:lnTo>
                    <a:lnTo>
                      <a:pt x="106596" y="30838"/>
                    </a:lnTo>
                    <a:lnTo>
                      <a:pt x="105711" y="30150"/>
                    </a:lnTo>
                    <a:lnTo>
                      <a:pt x="104889" y="29419"/>
                    </a:lnTo>
                    <a:lnTo>
                      <a:pt x="104257" y="28559"/>
                    </a:lnTo>
                    <a:lnTo>
                      <a:pt x="103814" y="27698"/>
                    </a:lnTo>
                    <a:lnTo>
                      <a:pt x="103498" y="26752"/>
                    </a:lnTo>
                    <a:lnTo>
                      <a:pt x="103435" y="25763"/>
                    </a:lnTo>
                    <a:lnTo>
                      <a:pt x="103561" y="24387"/>
                    </a:lnTo>
                    <a:lnTo>
                      <a:pt x="103877" y="22967"/>
                    </a:lnTo>
                    <a:lnTo>
                      <a:pt x="104193" y="21548"/>
                    </a:lnTo>
                    <a:lnTo>
                      <a:pt x="104510" y="20086"/>
                    </a:lnTo>
                    <a:lnTo>
                      <a:pt x="104699" y="18709"/>
                    </a:lnTo>
                    <a:lnTo>
                      <a:pt x="104510" y="17333"/>
                    </a:lnTo>
                    <a:lnTo>
                      <a:pt x="104067" y="16043"/>
                    </a:lnTo>
                    <a:lnTo>
                      <a:pt x="102992" y="14795"/>
                    </a:lnTo>
                    <a:lnTo>
                      <a:pt x="101728" y="15440"/>
                    </a:lnTo>
                    <a:lnTo>
                      <a:pt x="100400" y="16043"/>
                    </a:lnTo>
                    <a:lnTo>
                      <a:pt x="99135" y="16731"/>
                    </a:lnTo>
                    <a:lnTo>
                      <a:pt x="97871" y="17419"/>
                    </a:lnTo>
                    <a:lnTo>
                      <a:pt x="96606" y="18021"/>
                    </a:lnTo>
                    <a:lnTo>
                      <a:pt x="95342" y="18623"/>
                    </a:lnTo>
                    <a:lnTo>
                      <a:pt x="94077" y="19268"/>
                    </a:lnTo>
                    <a:lnTo>
                      <a:pt x="92750" y="19827"/>
                    </a:lnTo>
                    <a:lnTo>
                      <a:pt x="91865" y="19698"/>
                    </a:lnTo>
                    <a:lnTo>
                      <a:pt x="90916" y="19526"/>
                    </a:lnTo>
                    <a:lnTo>
                      <a:pt x="90031" y="19311"/>
                    </a:lnTo>
                    <a:lnTo>
                      <a:pt x="89146" y="19139"/>
                    </a:lnTo>
                    <a:lnTo>
                      <a:pt x="88324" y="18967"/>
                    </a:lnTo>
                    <a:lnTo>
                      <a:pt x="87376" y="18838"/>
                    </a:lnTo>
                    <a:lnTo>
                      <a:pt x="86491" y="18623"/>
                    </a:lnTo>
                    <a:lnTo>
                      <a:pt x="85542" y="18580"/>
                    </a:lnTo>
                    <a:lnTo>
                      <a:pt x="85479" y="19956"/>
                    </a:lnTo>
                    <a:lnTo>
                      <a:pt x="85542" y="21290"/>
                    </a:lnTo>
                    <a:lnTo>
                      <a:pt x="85605" y="22666"/>
                    </a:lnTo>
                    <a:lnTo>
                      <a:pt x="85669" y="24086"/>
                    </a:lnTo>
                    <a:lnTo>
                      <a:pt x="87881" y="23612"/>
                    </a:lnTo>
                    <a:lnTo>
                      <a:pt x="89778" y="23354"/>
                    </a:lnTo>
                    <a:lnTo>
                      <a:pt x="91296" y="23225"/>
                    </a:lnTo>
                    <a:lnTo>
                      <a:pt x="92497" y="23268"/>
                    </a:lnTo>
                    <a:lnTo>
                      <a:pt x="93382" y="23354"/>
                    </a:lnTo>
                    <a:lnTo>
                      <a:pt x="94014" y="23526"/>
                    </a:lnTo>
                    <a:lnTo>
                      <a:pt x="94330" y="23655"/>
                    </a:lnTo>
                    <a:lnTo>
                      <a:pt x="94457" y="23784"/>
                    </a:lnTo>
                    <a:lnTo>
                      <a:pt x="94583" y="24946"/>
                    </a:lnTo>
                    <a:lnTo>
                      <a:pt x="94583" y="26064"/>
                    </a:lnTo>
                    <a:lnTo>
                      <a:pt x="94457" y="27182"/>
                    </a:lnTo>
                    <a:lnTo>
                      <a:pt x="94267" y="28258"/>
                    </a:lnTo>
                    <a:lnTo>
                      <a:pt x="93951" y="29376"/>
                    </a:lnTo>
                    <a:lnTo>
                      <a:pt x="93508" y="30408"/>
                    </a:lnTo>
                    <a:lnTo>
                      <a:pt x="93003" y="31397"/>
                    </a:lnTo>
                    <a:lnTo>
                      <a:pt x="92370" y="32387"/>
                    </a:lnTo>
                    <a:lnTo>
                      <a:pt x="91485" y="33634"/>
                    </a:lnTo>
                    <a:lnTo>
                      <a:pt x="90600" y="34881"/>
                    </a:lnTo>
                    <a:lnTo>
                      <a:pt x="89905" y="36172"/>
                    </a:lnTo>
                    <a:lnTo>
                      <a:pt x="89272" y="37548"/>
                    </a:lnTo>
                    <a:lnTo>
                      <a:pt x="88830" y="38881"/>
                    </a:lnTo>
                    <a:lnTo>
                      <a:pt x="88640" y="40301"/>
                    </a:lnTo>
                    <a:lnTo>
                      <a:pt x="88767" y="41806"/>
                    </a:lnTo>
                    <a:lnTo>
                      <a:pt x="89272" y="43268"/>
                    </a:lnTo>
                    <a:lnTo>
                      <a:pt x="89968" y="44774"/>
                    </a:lnTo>
                    <a:lnTo>
                      <a:pt x="90727" y="46193"/>
                    </a:lnTo>
                    <a:lnTo>
                      <a:pt x="91548" y="47612"/>
                    </a:lnTo>
                    <a:lnTo>
                      <a:pt x="92370" y="48989"/>
                    </a:lnTo>
                    <a:lnTo>
                      <a:pt x="93066" y="50494"/>
                    </a:lnTo>
                    <a:lnTo>
                      <a:pt x="93635" y="51956"/>
                    </a:lnTo>
                    <a:lnTo>
                      <a:pt x="94014" y="53505"/>
                    </a:lnTo>
                    <a:lnTo>
                      <a:pt x="94077" y="55096"/>
                    </a:lnTo>
                    <a:lnTo>
                      <a:pt x="94014" y="56215"/>
                    </a:lnTo>
                    <a:lnTo>
                      <a:pt x="93825" y="57333"/>
                    </a:lnTo>
                    <a:lnTo>
                      <a:pt x="93635" y="58451"/>
                    </a:lnTo>
                    <a:lnTo>
                      <a:pt x="93319" y="59440"/>
                    </a:lnTo>
                    <a:lnTo>
                      <a:pt x="92813" y="60516"/>
                    </a:lnTo>
                    <a:lnTo>
                      <a:pt x="92181" y="61419"/>
                    </a:lnTo>
                    <a:lnTo>
                      <a:pt x="91359" y="62322"/>
                    </a:lnTo>
                    <a:lnTo>
                      <a:pt x="90410" y="63096"/>
                    </a:lnTo>
                    <a:lnTo>
                      <a:pt x="89968" y="63225"/>
                    </a:lnTo>
                    <a:lnTo>
                      <a:pt x="89652" y="63483"/>
                    </a:lnTo>
                    <a:lnTo>
                      <a:pt x="89336" y="63784"/>
                    </a:lnTo>
                    <a:lnTo>
                      <a:pt x="88956" y="64043"/>
                    </a:lnTo>
                    <a:lnTo>
                      <a:pt x="90663" y="64774"/>
                    </a:lnTo>
                    <a:lnTo>
                      <a:pt x="92118" y="65720"/>
                    </a:lnTo>
                    <a:lnTo>
                      <a:pt x="93319" y="66752"/>
                    </a:lnTo>
                    <a:lnTo>
                      <a:pt x="94267" y="68000"/>
                    </a:lnTo>
                    <a:lnTo>
                      <a:pt x="95026" y="69290"/>
                    </a:lnTo>
                    <a:lnTo>
                      <a:pt x="95595" y="70709"/>
                    </a:lnTo>
                    <a:lnTo>
                      <a:pt x="95974" y="72129"/>
                    </a:lnTo>
                    <a:lnTo>
                      <a:pt x="96227" y="73591"/>
                    </a:lnTo>
                    <a:lnTo>
                      <a:pt x="97175" y="73247"/>
                    </a:lnTo>
                    <a:lnTo>
                      <a:pt x="98124" y="72946"/>
                    </a:lnTo>
                    <a:lnTo>
                      <a:pt x="99072" y="72602"/>
                    </a:lnTo>
                    <a:lnTo>
                      <a:pt x="100084" y="72215"/>
                    </a:lnTo>
                    <a:lnTo>
                      <a:pt x="101032" y="71913"/>
                    </a:lnTo>
                    <a:lnTo>
                      <a:pt x="102044" y="71612"/>
                    </a:lnTo>
                    <a:lnTo>
                      <a:pt x="102992" y="71268"/>
                    </a:lnTo>
                    <a:lnTo>
                      <a:pt x="104067" y="71053"/>
                    </a:lnTo>
                    <a:lnTo>
                      <a:pt x="105395" y="74236"/>
                    </a:lnTo>
                    <a:lnTo>
                      <a:pt x="106469" y="75440"/>
                    </a:lnTo>
                    <a:lnTo>
                      <a:pt x="107671" y="76602"/>
                    </a:lnTo>
                    <a:lnTo>
                      <a:pt x="108872" y="77763"/>
                    </a:lnTo>
                    <a:lnTo>
                      <a:pt x="110073" y="78967"/>
                    </a:lnTo>
                    <a:lnTo>
                      <a:pt x="111338" y="80129"/>
                    </a:lnTo>
                    <a:lnTo>
                      <a:pt x="112665" y="81247"/>
                    </a:lnTo>
                    <a:lnTo>
                      <a:pt x="113993" y="82365"/>
                    </a:lnTo>
                    <a:lnTo>
                      <a:pt x="115447" y="83483"/>
                    </a:lnTo>
                    <a:lnTo>
                      <a:pt x="115447" y="83526"/>
                    </a:lnTo>
                    <a:lnTo>
                      <a:pt x="115447" y="83655"/>
                    </a:lnTo>
                    <a:lnTo>
                      <a:pt x="115447" y="83741"/>
                    </a:lnTo>
                    <a:lnTo>
                      <a:pt x="115384" y="83784"/>
                    </a:lnTo>
                    <a:lnTo>
                      <a:pt x="114183" y="83440"/>
                    </a:lnTo>
                    <a:lnTo>
                      <a:pt x="112918" y="83053"/>
                    </a:lnTo>
                    <a:lnTo>
                      <a:pt x="111591" y="82795"/>
                    </a:lnTo>
                    <a:lnTo>
                      <a:pt x="110326" y="82537"/>
                    </a:lnTo>
                    <a:lnTo>
                      <a:pt x="108935" y="82365"/>
                    </a:lnTo>
                    <a:lnTo>
                      <a:pt x="107544" y="82193"/>
                    </a:lnTo>
                    <a:lnTo>
                      <a:pt x="106090" y="82107"/>
                    </a:lnTo>
                    <a:lnTo>
                      <a:pt x="104762" y="82064"/>
                    </a:lnTo>
                    <a:lnTo>
                      <a:pt x="103308" y="82064"/>
                    </a:lnTo>
                    <a:lnTo>
                      <a:pt x="101917" y="82064"/>
                    </a:lnTo>
                    <a:lnTo>
                      <a:pt x="100463" y="82107"/>
                    </a:lnTo>
                    <a:lnTo>
                      <a:pt x="99072" y="82236"/>
                    </a:lnTo>
                    <a:lnTo>
                      <a:pt x="97744" y="82365"/>
                    </a:lnTo>
                    <a:lnTo>
                      <a:pt x="96290" y="82494"/>
                    </a:lnTo>
                    <a:lnTo>
                      <a:pt x="95026" y="82666"/>
                    </a:lnTo>
                    <a:lnTo>
                      <a:pt x="93698" y="82924"/>
                    </a:lnTo>
                    <a:lnTo>
                      <a:pt x="93698" y="83526"/>
                    </a:lnTo>
                    <a:lnTo>
                      <a:pt x="93825" y="84215"/>
                    </a:lnTo>
                    <a:lnTo>
                      <a:pt x="94014" y="84860"/>
                    </a:lnTo>
                    <a:lnTo>
                      <a:pt x="94330" y="85419"/>
                    </a:lnTo>
                    <a:lnTo>
                      <a:pt x="94646" y="85978"/>
                    </a:lnTo>
                    <a:lnTo>
                      <a:pt x="95089" y="86537"/>
                    </a:lnTo>
                    <a:lnTo>
                      <a:pt x="95658" y="86967"/>
                    </a:lnTo>
                    <a:lnTo>
                      <a:pt x="96290" y="87397"/>
                    </a:lnTo>
                    <a:lnTo>
                      <a:pt x="97302" y="87870"/>
                    </a:lnTo>
                    <a:lnTo>
                      <a:pt x="98440" y="88258"/>
                    </a:lnTo>
                    <a:lnTo>
                      <a:pt x="99641" y="88516"/>
                    </a:lnTo>
                    <a:lnTo>
                      <a:pt x="100779" y="88602"/>
                    </a:lnTo>
                    <a:lnTo>
                      <a:pt x="102044" y="88688"/>
                    </a:lnTo>
                    <a:lnTo>
                      <a:pt x="103245" y="88559"/>
                    </a:lnTo>
                    <a:lnTo>
                      <a:pt x="104446" y="88301"/>
                    </a:lnTo>
                    <a:lnTo>
                      <a:pt x="105458" y="87870"/>
                    </a:lnTo>
                    <a:lnTo>
                      <a:pt x="105142" y="88172"/>
                    </a:lnTo>
                    <a:lnTo>
                      <a:pt x="104826" y="88430"/>
                    </a:lnTo>
                    <a:lnTo>
                      <a:pt x="104446" y="88602"/>
                    </a:lnTo>
                    <a:lnTo>
                      <a:pt x="104067" y="88731"/>
                    </a:lnTo>
                    <a:lnTo>
                      <a:pt x="103624" y="88860"/>
                    </a:lnTo>
                    <a:lnTo>
                      <a:pt x="103245" y="88989"/>
                    </a:lnTo>
                    <a:lnTo>
                      <a:pt x="102866" y="89118"/>
                    </a:lnTo>
                    <a:lnTo>
                      <a:pt x="102486" y="89290"/>
                    </a:lnTo>
                    <a:lnTo>
                      <a:pt x="101538" y="89849"/>
                    </a:lnTo>
                    <a:lnTo>
                      <a:pt x="100463" y="90494"/>
                    </a:lnTo>
                    <a:lnTo>
                      <a:pt x="99452" y="91053"/>
                    </a:lnTo>
                    <a:lnTo>
                      <a:pt x="98503" y="91612"/>
                    </a:lnTo>
                    <a:lnTo>
                      <a:pt x="97492" y="92172"/>
                    </a:lnTo>
                    <a:lnTo>
                      <a:pt x="96480" y="92645"/>
                    </a:lnTo>
                    <a:lnTo>
                      <a:pt x="95342" y="93075"/>
                    </a:lnTo>
                    <a:lnTo>
                      <a:pt x="94330" y="93505"/>
                    </a:lnTo>
                    <a:lnTo>
                      <a:pt x="93192" y="93892"/>
                    </a:lnTo>
                    <a:lnTo>
                      <a:pt x="92054" y="94193"/>
                    </a:lnTo>
                    <a:lnTo>
                      <a:pt x="90916" y="94494"/>
                    </a:lnTo>
                    <a:lnTo>
                      <a:pt x="89715" y="94709"/>
                    </a:lnTo>
                    <a:lnTo>
                      <a:pt x="88514" y="94795"/>
                    </a:lnTo>
                    <a:lnTo>
                      <a:pt x="87249" y="94795"/>
                    </a:lnTo>
                    <a:lnTo>
                      <a:pt x="85985" y="94752"/>
                    </a:lnTo>
                    <a:lnTo>
                      <a:pt x="84657" y="94623"/>
                    </a:lnTo>
                    <a:lnTo>
                      <a:pt x="80484" y="93591"/>
                    </a:lnTo>
                    <a:lnTo>
                      <a:pt x="79346" y="94623"/>
                    </a:lnTo>
                    <a:lnTo>
                      <a:pt x="78208" y="95612"/>
                    </a:lnTo>
                    <a:lnTo>
                      <a:pt x="76944" y="96559"/>
                    </a:lnTo>
                    <a:lnTo>
                      <a:pt x="75553" y="97462"/>
                    </a:lnTo>
                    <a:lnTo>
                      <a:pt x="74225" y="98279"/>
                    </a:lnTo>
                    <a:lnTo>
                      <a:pt x="72897" y="99096"/>
                    </a:lnTo>
                    <a:lnTo>
                      <a:pt x="71443" y="99698"/>
                    </a:lnTo>
                    <a:lnTo>
                      <a:pt x="69926" y="100258"/>
                    </a:lnTo>
                    <a:lnTo>
                      <a:pt x="69863" y="100344"/>
                    </a:lnTo>
                    <a:lnTo>
                      <a:pt x="69799" y="100387"/>
                    </a:lnTo>
                    <a:lnTo>
                      <a:pt x="69799" y="100516"/>
                    </a:lnTo>
                    <a:lnTo>
                      <a:pt x="69736" y="100645"/>
                    </a:lnTo>
                    <a:lnTo>
                      <a:pt x="70811" y="100903"/>
                    </a:lnTo>
                    <a:lnTo>
                      <a:pt x="72012" y="100946"/>
                    </a:lnTo>
                    <a:lnTo>
                      <a:pt x="73277" y="100989"/>
                    </a:lnTo>
                    <a:lnTo>
                      <a:pt x="74541" y="100989"/>
                    </a:lnTo>
                    <a:lnTo>
                      <a:pt x="75806" y="100989"/>
                    </a:lnTo>
                    <a:lnTo>
                      <a:pt x="77070" y="100946"/>
                    </a:lnTo>
                    <a:lnTo>
                      <a:pt x="78335" y="100946"/>
                    </a:lnTo>
                    <a:lnTo>
                      <a:pt x="79599" y="100989"/>
                    </a:lnTo>
                    <a:lnTo>
                      <a:pt x="76122" y="98709"/>
                    </a:lnTo>
                    <a:lnTo>
                      <a:pt x="77133" y="98881"/>
                    </a:lnTo>
                    <a:lnTo>
                      <a:pt x="78082" y="99096"/>
                    </a:lnTo>
                    <a:lnTo>
                      <a:pt x="79030" y="99354"/>
                    </a:lnTo>
                    <a:lnTo>
                      <a:pt x="79978" y="99569"/>
                    </a:lnTo>
                    <a:lnTo>
                      <a:pt x="80927" y="99913"/>
                    </a:lnTo>
                    <a:lnTo>
                      <a:pt x="81812" y="100258"/>
                    </a:lnTo>
                    <a:lnTo>
                      <a:pt x="82697" y="100645"/>
                    </a:lnTo>
                    <a:lnTo>
                      <a:pt x="83582" y="101118"/>
                    </a:lnTo>
                    <a:lnTo>
                      <a:pt x="84404" y="101204"/>
                    </a:lnTo>
                    <a:lnTo>
                      <a:pt x="85226" y="101247"/>
                    </a:lnTo>
                    <a:lnTo>
                      <a:pt x="86111" y="101247"/>
                    </a:lnTo>
                    <a:lnTo>
                      <a:pt x="86870" y="101333"/>
                    </a:lnTo>
                    <a:lnTo>
                      <a:pt x="87692" y="101376"/>
                    </a:lnTo>
                    <a:lnTo>
                      <a:pt x="88451" y="101505"/>
                    </a:lnTo>
                    <a:lnTo>
                      <a:pt x="89272" y="101677"/>
                    </a:lnTo>
                    <a:lnTo>
                      <a:pt x="89968" y="101935"/>
                    </a:lnTo>
                    <a:lnTo>
                      <a:pt x="90727" y="102322"/>
                    </a:lnTo>
                    <a:lnTo>
                      <a:pt x="91548" y="102752"/>
                    </a:lnTo>
                    <a:lnTo>
                      <a:pt x="92370" y="103182"/>
                    </a:lnTo>
                    <a:lnTo>
                      <a:pt x="93066" y="103655"/>
                    </a:lnTo>
                    <a:lnTo>
                      <a:pt x="93761" y="104215"/>
                    </a:lnTo>
                    <a:lnTo>
                      <a:pt x="94394" y="104774"/>
                    </a:lnTo>
                    <a:lnTo>
                      <a:pt x="95026" y="105333"/>
                    </a:lnTo>
                    <a:lnTo>
                      <a:pt x="95658" y="105892"/>
                    </a:lnTo>
                    <a:lnTo>
                      <a:pt x="95658" y="104301"/>
                    </a:lnTo>
                    <a:lnTo>
                      <a:pt x="95848" y="102666"/>
                    </a:lnTo>
                    <a:lnTo>
                      <a:pt x="96164" y="101118"/>
                    </a:lnTo>
                    <a:lnTo>
                      <a:pt x="96543" y="99655"/>
                    </a:lnTo>
                    <a:lnTo>
                      <a:pt x="96923" y="100086"/>
                    </a:lnTo>
                    <a:lnTo>
                      <a:pt x="97175" y="100645"/>
                    </a:lnTo>
                    <a:lnTo>
                      <a:pt x="97175" y="101333"/>
                    </a:lnTo>
                    <a:lnTo>
                      <a:pt x="97239" y="101935"/>
                    </a:lnTo>
                    <a:lnTo>
                      <a:pt x="97428" y="102795"/>
                    </a:lnTo>
                    <a:lnTo>
                      <a:pt x="97618" y="103655"/>
                    </a:lnTo>
                    <a:lnTo>
                      <a:pt x="97871" y="104473"/>
                    </a:lnTo>
                    <a:lnTo>
                      <a:pt x="98187" y="105290"/>
                    </a:lnTo>
                    <a:lnTo>
                      <a:pt x="98503" y="106107"/>
                    </a:lnTo>
                    <a:lnTo>
                      <a:pt x="98883" y="106881"/>
                    </a:lnTo>
                    <a:lnTo>
                      <a:pt x="99325" y="107698"/>
                    </a:lnTo>
                    <a:lnTo>
                      <a:pt x="99704" y="108430"/>
                    </a:lnTo>
                    <a:lnTo>
                      <a:pt x="99515" y="108645"/>
                    </a:lnTo>
                    <a:lnTo>
                      <a:pt x="99452" y="108860"/>
                    </a:lnTo>
                    <a:lnTo>
                      <a:pt x="99388" y="109118"/>
                    </a:lnTo>
                    <a:lnTo>
                      <a:pt x="99325" y="109376"/>
                    </a:lnTo>
                    <a:lnTo>
                      <a:pt x="98693" y="109634"/>
                    </a:lnTo>
                    <a:lnTo>
                      <a:pt x="98061" y="109806"/>
                    </a:lnTo>
                    <a:lnTo>
                      <a:pt x="97302" y="109978"/>
                    </a:lnTo>
                    <a:lnTo>
                      <a:pt x="96543" y="110107"/>
                    </a:lnTo>
                    <a:lnTo>
                      <a:pt x="95848" y="110236"/>
                    </a:lnTo>
                    <a:lnTo>
                      <a:pt x="95089" y="110193"/>
                    </a:lnTo>
                    <a:lnTo>
                      <a:pt x="94394" y="110064"/>
                    </a:lnTo>
                    <a:lnTo>
                      <a:pt x="93698" y="109806"/>
                    </a:lnTo>
                    <a:lnTo>
                      <a:pt x="93003" y="109419"/>
                    </a:lnTo>
                    <a:lnTo>
                      <a:pt x="92244" y="108989"/>
                    </a:lnTo>
                    <a:lnTo>
                      <a:pt x="91612" y="108559"/>
                    </a:lnTo>
                    <a:lnTo>
                      <a:pt x="90916" y="108129"/>
                    </a:lnTo>
                    <a:lnTo>
                      <a:pt x="90221" y="107698"/>
                    </a:lnTo>
                    <a:lnTo>
                      <a:pt x="89462" y="107268"/>
                    </a:lnTo>
                    <a:lnTo>
                      <a:pt x="88767" y="106881"/>
                    </a:lnTo>
                    <a:lnTo>
                      <a:pt x="88071" y="106580"/>
                    </a:lnTo>
                    <a:lnTo>
                      <a:pt x="87439" y="106709"/>
                    </a:lnTo>
                    <a:lnTo>
                      <a:pt x="86807" y="107010"/>
                    </a:lnTo>
                    <a:lnTo>
                      <a:pt x="86174" y="107397"/>
                    </a:lnTo>
                    <a:lnTo>
                      <a:pt x="85542" y="107698"/>
                    </a:lnTo>
                    <a:lnTo>
                      <a:pt x="84973" y="108086"/>
                    </a:lnTo>
                    <a:lnTo>
                      <a:pt x="84341" y="108430"/>
                    </a:lnTo>
                    <a:lnTo>
                      <a:pt x="83772" y="108817"/>
                    </a:lnTo>
                    <a:lnTo>
                      <a:pt x="83140" y="109247"/>
                    </a:lnTo>
                    <a:lnTo>
                      <a:pt x="82634" y="109677"/>
                    </a:lnTo>
                    <a:lnTo>
                      <a:pt x="83140" y="110967"/>
                    </a:lnTo>
                    <a:lnTo>
                      <a:pt x="83582" y="112344"/>
                    </a:lnTo>
                    <a:lnTo>
                      <a:pt x="83582" y="113720"/>
                    </a:lnTo>
                    <a:lnTo>
                      <a:pt x="83076" y="115010"/>
                    </a:lnTo>
                    <a:lnTo>
                      <a:pt x="82318" y="115827"/>
                    </a:lnTo>
                    <a:lnTo>
                      <a:pt x="81369" y="116387"/>
                    </a:lnTo>
                    <a:lnTo>
                      <a:pt x="80231" y="116688"/>
                    </a:lnTo>
                    <a:lnTo>
                      <a:pt x="79030" y="116903"/>
                    </a:lnTo>
                    <a:lnTo>
                      <a:pt x="77892" y="117161"/>
                    </a:lnTo>
                    <a:lnTo>
                      <a:pt x="76754" y="117419"/>
                    </a:lnTo>
                    <a:lnTo>
                      <a:pt x="75679" y="117806"/>
                    </a:lnTo>
                    <a:lnTo>
                      <a:pt x="74731" y="118365"/>
                    </a:lnTo>
                    <a:lnTo>
                      <a:pt x="74225" y="118709"/>
                    </a:lnTo>
                    <a:lnTo>
                      <a:pt x="73656" y="119096"/>
                    </a:lnTo>
                    <a:lnTo>
                      <a:pt x="73277" y="119526"/>
                    </a:lnTo>
                    <a:lnTo>
                      <a:pt x="73087" y="119999"/>
                    </a:lnTo>
                    <a:lnTo>
                      <a:pt x="72771" y="119655"/>
                    </a:lnTo>
                    <a:lnTo>
                      <a:pt x="72708" y="119225"/>
                    </a:lnTo>
                    <a:lnTo>
                      <a:pt x="72708" y="118795"/>
                    </a:lnTo>
                    <a:lnTo>
                      <a:pt x="72771" y="118279"/>
                    </a:lnTo>
                    <a:lnTo>
                      <a:pt x="72897" y="117247"/>
                    </a:lnTo>
                    <a:lnTo>
                      <a:pt x="72897" y="116129"/>
                    </a:lnTo>
                    <a:lnTo>
                      <a:pt x="72961" y="115010"/>
                    </a:lnTo>
                    <a:lnTo>
                      <a:pt x="73024" y="113806"/>
                    </a:lnTo>
                    <a:lnTo>
                      <a:pt x="73213" y="112774"/>
                    </a:lnTo>
                    <a:lnTo>
                      <a:pt x="73593" y="111784"/>
                    </a:lnTo>
                    <a:lnTo>
                      <a:pt x="74288" y="110795"/>
                    </a:lnTo>
                    <a:lnTo>
                      <a:pt x="75363" y="109978"/>
                    </a:lnTo>
                    <a:lnTo>
                      <a:pt x="75995" y="109634"/>
                    </a:lnTo>
                    <a:lnTo>
                      <a:pt x="76691" y="109290"/>
                    </a:lnTo>
                    <a:lnTo>
                      <a:pt x="77386" y="108989"/>
                    </a:lnTo>
                    <a:lnTo>
                      <a:pt x="78082" y="108817"/>
                    </a:lnTo>
                    <a:lnTo>
                      <a:pt x="78904" y="108645"/>
                    </a:lnTo>
                    <a:lnTo>
                      <a:pt x="79599" y="108559"/>
                    </a:lnTo>
                    <a:lnTo>
                      <a:pt x="80484" y="108559"/>
                    </a:lnTo>
                    <a:lnTo>
                      <a:pt x="81243" y="108645"/>
                    </a:lnTo>
                    <a:lnTo>
                      <a:pt x="84025" y="106107"/>
                    </a:lnTo>
                    <a:lnTo>
                      <a:pt x="82697" y="106107"/>
                    </a:lnTo>
                    <a:lnTo>
                      <a:pt x="81243" y="106193"/>
                    </a:lnTo>
                    <a:lnTo>
                      <a:pt x="79915" y="106279"/>
                    </a:lnTo>
                    <a:lnTo>
                      <a:pt x="78587" y="106322"/>
                    </a:lnTo>
                    <a:lnTo>
                      <a:pt x="77260" y="106451"/>
                    </a:lnTo>
                    <a:lnTo>
                      <a:pt x="75806" y="106451"/>
                    </a:lnTo>
                    <a:lnTo>
                      <a:pt x="74478" y="106408"/>
                    </a:lnTo>
                    <a:lnTo>
                      <a:pt x="73024" y="106279"/>
                    </a:lnTo>
                    <a:lnTo>
                      <a:pt x="72391" y="106150"/>
                    </a:lnTo>
                    <a:lnTo>
                      <a:pt x="71759" y="106107"/>
                    </a:lnTo>
                    <a:lnTo>
                      <a:pt x="71190" y="105978"/>
                    </a:lnTo>
                    <a:lnTo>
                      <a:pt x="70558" y="105892"/>
                    </a:lnTo>
                    <a:lnTo>
                      <a:pt x="70052" y="105763"/>
                    </a:lnTo>
                    <a:lnTo>
                      <a:pt x="69420" y="105720"/>
                    </a:lnTo>
                    <a:lnTo>
                      <a:pt x="68851" y="105591"/>
                    </a:lnTo>
                    <a:lnTo>
                      <a:pt x="68219" y="105548"/>
                    </a:lnTo>
                    <a:lnTo>
                      <a:pt x="68282" y="106193"/>
                    </a:lnTo>
                    <a:lnTo>
                      <a:pt x="68282" y="106967"/>
                    </a:lnTo>
                    <a:lnTo>
                      <a:pt x="67966" y="107569"/>
                    </a:lnTo>
                    <a:lnTo>
                      <a:pt x="67334" y="107956"/>
                    </a:lnTo>
                    <a:lnTo>
                      <a:pt x="66448" y="108086"/>
                    </a:lnTo>
                    <a:lnTo>
                      <a:pt x="65626" y="108129"/>
                    </a:lnTo>
                    <a:lnTo>
                      <a:pt x="64741" y="108172"/>
                    </a:lnTo>
                    <a:lnTo>
                      <a:pt x="63856" y="108258"/>
                    </a:lnTo>
                    <a:lnTo>
                      <a:pt x="62908" y="108301"/>
                    </a:lnTo>
                    <a:lnTo>
                      <a:pt x="62023" y="108430"/>
                    </a:lnTo>
                    <a:lnTo>
                      <a:pt x="61201" y="108645"/>
                    </a:lnTo>
                    <a:lnTo>
                      <a:pt x="60379" y="108860"/>
                    </a:lnTo>
                    <a:lnTo>
                      <a:pt x="59683" y="109075"/>
                    </a:lnTo>
                    <a:lnTo>
                      <a:pt x="59051" y="109075"/>
                    </a:lnTo>
                    <a:lnTo>
                      <a:pt x="58419" y="108946"/>
                    </a:lnTo>
                    <a:lnTo>
                      <a:pt x="57787" y="108688"/>
                    </a:lnTo>
                    <a:lnTo>
                      <a:pt x="57154" y="108387"/>
                    </a:lnTo>
                    <a:lnTo>
                      <a:pt x="56585" y="108000"/>
                    </a:lnTo>
                    <a:lnTo>
                      <a:pt x="55953" y="107655"/>
                    </a:lnTo>
                    <a:lnTo>
                      <a:pt x="55384" y="107311"/>
                    </a:lnTo>
                    <a:lnTo>
                      <a:pt x="54625" y="107311"/>
                    </a:lnTo>
                    <a:lnTo>
                      <a:pt x="53804" y="107268"/>
                    </a:lnTo>
                    <a:lnTo>
                      <a:pt x="53108" y="107139"/>
                    </a:lnTo>
                    <a:lnTo>
                      <a:pt x="52413" y="106967"/>
                    </a:lnTo>
                    <a:lnTo>
                      <a:pt x="51780" y="106709"/>
                    </a:lnTo>
                    <a:lnTo>
                      <a:pt x="51148" y="106322"/>
                    </a:lnTo>
                    <a:lnTo>
                      <a:pt x="50642" y="105892"/>
                    </a:lnTo>
                    <a:lnTo>
                      <a:pt x="50200" y="105419"/>
                    </a:lnTo>
                    <a:lnTo>
                      <a:pt x="49947" y="104989"/>
                    </a:lnTo>
                    <a:lnTo>
                      <a:pt x="49694" y="104473"/>
                    </a:lnTo>
                    <a:lnTo>
                      <a:pt x="49567" y="104043"/>
                    </a:lnTo>
                    <a:lnTo>
                      <a:pt x="49378" y="103526"/>
                    </a:lnTo>
                    <a:lnTo>
                      <a:pt x="48809" y="103655"/>
                    </a:lnTo>
                    <a:lnTo>
                      <a:pt x="48366" y="103913"/>
                    </a:lnTo>
                    <a:lnTo>
                      <a:pt x="47987" y="104215"/>
                    </a:lnTo>
                    <a:lnTo>
                      <a:pt x="47481" y="104602"/>
                    </a:lnTo>
                    <a:lnTo>
                      <a:pt x="47102" y="104989"/>
                    </a:lnTo>
                    <a:lnTo>
                      <a:pt x="46596" y="105290"/>
                    </a:lnTo>
                    <a:lnTo>
                      <a:pt x="46153" y="105548"/>
                    </a:lnTo>
                    <a:lnTo>
                      <a:pt x="45521" y="105720"/>
                    </a:lnTo>
                    <a:lnTo>
                      <a:pt x="44383" y="105763"/>
                    </a:lnTo>
                    <a:lnTo>
                      <a:pt x="43371" y="105591"/>
                    </a:lnTo>
                    <a:lnTo>
                      <a:pt x="42486" y="105204"/>
                    </a:lnTo>
                    <a:lnTo>
                      <a:pt x="41664" y="104860"/>
                    </a:lnTo>
                    <a:lnTo>
                      <a:pt x="40779" y="104473"/>
                    </a:lnTo>
                    <a:lnTo>
                      <a:pt x="39831" y="104172"/>
                    </a:lnTo>
                    <a:lnTo>
                      <a:pt x="38819" y="104086"/>
                    </a:lnTo>
                    <a:lnTo>
                      <a:pt x="37681" y="104301"/>
                    </a:lnTo>
                    <a:lnTo>
                      <a:pt x="37365" y="104344"/>
                    </a:lnTo>
                    <a:lnTo>
                      <a:pt x="36986" y="104430"/>
                    </a:lnTo>
                    <a:lnTo>
                      <a:pt x="36543" y="104430"/>
                    </a:lnTo>
                    <a:lnTo>
                      <a:pt x="36164" y="104430"/>
                    </a:lnTo>
                    <a:lnTo>
                      <a:pt x="35785" y="104430"/>
                    </a:lnTo>
                    <a:lnTo>
                      <a:pt x="35405" y="104344"/>
                    </a:lnTo>
                    <a:lnTo>
                      <a:pt x="35089" y="104215"/>
                    </a:lnTo>
                    <a:lnTo>
                      <a:pt x="34773" y="104086"/>
                    </a:lnTo>
                    <a:lnTo>
                      <a:pt x="34267" y="103784"/>
                    </a:lnTo>
                    <a:lnTo>
                      <a:pt x="33888" y="103354"/>
                    </a:lnTo>
                    <a:lnTo>
                      <a:pt x="33635" y="102924"/>
                    </a:lnTo>
                    <a:lnTo>
                      <a:pt x="33508" y="102451"/>
                    </a:lnTo>
                    <a:lnTo>
                      <a:pt x="32307" y="102322"/>
                    </a:lnTo>
                    <a:lnTo>
                      <a:pt x="31043" y="102107"/>
                    </a:lnTo>
                    <a:lnTo>
                      <a:pt x="29715" y="102064"/>
                    </a:lnTo>
                    <a:lnTo>
                      <a:pt x="28451" y="101978"/>
                    </a:lnTo>
                    <a:lnTo>
                      <a:pt x="27186" y="102064"/>
                    </a:lnTo>
                    <a:lnTo>
                      <a:pt x="25985" y="102193"/>
                    </a:lnTo>
                    <a:lnTo>
                      <a:pt x="24783" y="102494"/>
                    </a:lnTo>
                    <a:lnTo>
                      <a:pt x="23709" y="103010"/>
                    </a:lnTo>
                    <a:lnTo>
                      <a:pt x="24404" y="104000"/>
                    </a:lnTo>
                    <a:lnTo>
                      <a:pt x="24783" y="105075"/>
                    </a:lnTo>
                    <a:lnTo>
                      <a:pt x="24783" y="106193"/>
                    </a:lnTo>
                    <a:lnTo>
                      <a:pt x="24467" y="107311"/>
                    </a:lnTo>
                    <a:lnTo>
                      <a:pt x="23898" y="108129"/>
                    </a:lnTo>
                    <a:lnTo>
                      <a:pt x="23266" y="108860"/>
                    </a:lnTo>
                    <a:lnTo>
                      <a:pt x="22507" y="109505"/>
                    </a:lnTo>
                    <a:lnTo>
                      <a:pt x="21622" y="109978"/>
                    </a:lnTo>
                    <a:lnTo>
                      <a:pt x="20611" y="110408"/>
                    </a:lnTo>
                    <a:lnTo>
                      <a:pt x="19599" y="110752"/>
                    </a:lnTo>
                    <a:lnTo>
                      <a:pt x="18524" y="110967"/>
                    </a:lnTo>
                    <a:lnTo>
                      <a:pt x="17449" y="111053"/>
                    </a:lnTo>
                    <a:lnTo>
                      <a:pt x="16248" y="111053"/>
                    </a:lnTo>
                    <a:lnTo>
                      <a:pt x="14984" y="110967"/>
                    </a:lnTo>
                    <a:lnTo>
                      <a:pt x="13719" y="110924"/>
                    </a:lnTo>
                    <a:lnTo>
                      <a:pt x="12455" y="110924"/>
                    </a:lnTo>
                    <a:lnTo>
                      <a:pt x="11253" y="110924"/>
                    </a:lnTo>
                    <a:lnTo>
                      <a:pt x="9989" y="110967"/>
                    </a:lnTo>
                    <a:lnTo>
                      <a:pt x="8914" y="111096"/>
                    </a:lnTo>
                    <a:lnTo>
                      <a:pt x="7713" y="111397"/>
                    </a:lnTo>
                    <a:lnTo>
                      <a:pt x="9230" y="110537"/>
                    </a:lnTo>
                    <a:lnTo>
                      <a:pt x="10242" y="109419"/>
                    </a:lnTo>
                    <a:lnTo>
                      <a:pt x="11001" y="108172"/>
                    </a:lnTo>
                    <a:lnTo>
                      <a:pt x="11570" y="106881"/>
                    </a:lnTo>
                    <a:lnTo>
                      <a:pt x="12075" y="105548"/>
                    </a:lnTo>
                    <a:lnTo>
                      <a:pt x="12771" y="104215"/>
                    </a:lnTo>
                    <a:lnTo>
                      <a:pt x="13719" y="103096"/>
                    </a:lnTo>
                    <a:lnTo>
                      <a:pt x="15110" y="102193"/>
                    </a:lnTo>
                    <a:lnTo>
                      <a:pt x="15869" y="101935"/>
                    </a:lnTo>
                    <a:lnTo>
                      <a:pt x="16564" y="101806"/>
                    </a:lnTo>
                    <a:lnTo>
                      <a:pt x="17323" y="101763"/>
                    </a:lnTo>
                    <a:lnTo>
                      <a:pt x="18082" y="101806"/>
                    </a:lnTo>
                    <a:lnTo>
                      <a:pt x="18840" y="101935"/>
                    </a:lnTo>
                    <a:lnTo>
                      <a:pt x="19662" y="102107"/>
                    </a:lnTo>
                    <a:lnTo>
                      <a:pt x="20358" y="102451"/>
                    </a:lnTo>
                    <a:lnTo>
                      <a:pt x="20990" y="102752"/>
                    </a:lnTo>
                    <a:lnTo>
                      <a:pt x="21685" y="102623"/>
                    </a:lnTo>
                    <a:lnTo>
                      <a:pt x="22318" y="102451"/>
                    </a:lnTo>
                    <a:lnTo>
                      <a:pt x="23076" y="102193"/>
                    </a:lnTo>
                    <a:lnTo>
                      <a:pt x="23709" y="101935"/>
                    </a:lnTo>
                    <a:lnTo>
                      <a:pt x="24341" y="101677"/>
                    </a:lnTo>
                    <a:lnTo>
                      <a:pt x="24847" y="101462"/>
                    </a:lnTo>
                    <a:lnTo>
                      <a:pt x="25479" y="101247"/>
                    </a:lnTo>
                    <a:lnTo>
                      <a:pt x="26111" y="100989"/>
                    </a:lnTo>
                    <a:lnTo>
                      <a:pt x="25289" y="100645"/>
                    </a:lnTo>
                    <a:lnTo>
                      <a:pt x="24404" y="100344"/>
                    </a:lnTo>
                    <a:lnTo>
                      <a:pt x="23456" y="100000"/>
                    </a:lnTo>
                    <a:lnTo>
                      <a:pt x="22507" y="99655"/>
                    </a:lnTo>
                    <a:lnTo>
                      <a:pt x="21622" y="99354"/>
                    </a:lnTo>
                    <a:lnTo>
                      <a:pt x="20674" y="99010"/>
                    </a:lnTo>
                    <a:lnTo>
                      <a:pt x="19726" y="98666"/>
                    </a:lnTo>
                    <a:lnTo>
                      <a:pt x="18840" y="98279"/>
                    </a:lnTo>
                    <a:lnTo>
                      <a:pt x="17829" y="98150"/>
                    </a:lnTo>
                    <a:lnTo>
                      <a:pt x="16501" y="98365"/>
                    </a:lnTo>
                    <a:lnTo>
                      <a:pt x="15110" y="98537"/>
                    </a:lnTo>
                    <a:lnTo>
                      <a:pt x="13782" y="98795"/>
                    </a:lnTo>
                    <a:lnTo>
                      <a:pt x="12455" y="98967"/>
                    </a:lnTo>
                    <a:lnTo>
                      <a:pt x="11127" y="99139"/>
                    </a:lnTo>
                    <a:lnTo>
                      <a:pt x="9673" y="99354"/>
                    </a:lnTo>
                    <a:lnTo>
                      <a:pt x="8345" y="99440"/>
                    </a:lnTo>
                    <a:lnTo>
                      <a:pt x="6891" y="99569"/>
                    </a:lnTo>
                    <a:lnTo>
                      <a:pt x="7776" y="99354"/>
                    </a:lnTo>
                    <a:lnTo>
                      <a:pt x="8598" y="99096"/>
                    </a:lnTo>
                    <a:lnTo>
                      <a:pt x="9357" y="98795"/>
                    </a:lnTo>
                    <a:lnTo>
                      <a:pt x="10242" y="98451"/>
                    </a:lnTo>
                    <a:lnTo>
                      <a:pt x="11001" y="98236"/>
                    </a:lnTo>
                    <a:lnTo>
                      <a:pt x="11822" y="97892"/>
                    </a:lnTo>
                    <a:lnTo>
                      <a:pt x="12581" y="97677"/>
                    </a:lnTo>
                    <a:lnTo>
                      <a:pt x="13466" y="97462"/>
                    </a:lnTo>
                    <a:lnTo>
                      <a:pt x="13213" y="97247"/>
                    </a:lnTo>
                    <a:lnTo>
                      <a:pt x="12455" y="97118"/>
                    </a:lnTo>
                    <a:lnTo>
                      <a:pt x="11633" y="96989"/>
                    </a:lnTo>
                    <a:lnTo>
                      <a:pt x="10811" y="96903"/>
                    </a:lnTo>
                    <a:lnTo>
                      <a:pt x="9989" y="96860"/>
                    </a:lnTo>
                    <a:lnTo>
                      <a:pt x="9104" y="96817"/>
                    </a:lnTo>
                    <a:lnTo>
                      <a:pt x="8345" y="96817"/>
                    </a:lnTo>
                    <a:lnTo>
                      <a:pt x="7460" y="96731"/>
                    </a:lnTo>
                    <a:lnTo>
                      <a:pt x="6701" y="96731"/>
                    </a:lnTo>
                    <a:lnTo>
                      <a:pt x="5816" y="96817"/>
                    </a:lnTo>
                    <a:lnTo>
                      <a:pt x="4931" y="96817"/>
                    </a:lnTo>
                    <a:lnTo>
                      <a:pt x="4172" y="96860"/>
                    </a:lnTo>
                    <a:lnTo>
                      <a:pt x="3287" y="96903"/>
                    </a:lnTo>
                    <a:lnTo>
                      <a:pt x="2465" y="96989"/>
                    </a:lnTo>
                    <a:lnTo>
                      <a:pt x="1643" y="97032"/>
                    </a:lnTo>
                    <a:lnTo>
                      <a:pt x="821" y="97161"/>
                    </a:lnTo>
                    <a:lnTo>
                      <a:pt x="0" y="97247"/>
                    </a:lnTo>
                    <a:lnTo>
                      <a:pt x="1201" y="96860"/>
                    </a:lnTo>
                    <a:lnTo>
                      <a:pt x="2465" y="96559"/>
                    </a:lnTo>
                    <a:lnTo>
                      <a:pt x="3730" y="96258"/>
                    </a:lnTo>
                    <a:lnTo>
                      <a:pt x="4994" y="96043"/>
                    </a:lnTo>
                    <a:lnTo>
                      <a:pt x="6259" y="95870"/>
                    </a:lnTo>
                    <a:lnTo>
                      <a:pt x="7650" y="95698"/>
                    </a:lnTo>
                    <a:lnTo>
                      <a:pt x="8977" y="95612"/>
                    </a:lnTo>
                    <a:lnTo>
                      <a:pt x="10305" y="95612"/>
                    </a:lnTo>
                    <a:lnTo>
                      <a:pt x="11443" y="95698"/>
                    </a:lnTo>
                    <a:lnTo>
                      <a:pt x="12518" y="95741"/>
                    </a:lnTo>
                    <a:lnTo>
                      <a:pt x="13656" y="95784"/>
                    </a:lnTo>
                    <a:lnTo>
                      <a:pt x="14731" y="95870"/>
                    </a:lnTo>
                    <a:lnTo>
                      <a:pt x="15869" y="95913"/>
                    </a:lnTo>
                    <a:lnTo>
                      <a:pt x="16944" y="96000"/>
                    </a:lnTo>
                    <a:lnTo>
                      <a:pt x="18145" y="96000"/>
                    </a:lnTo>
                    <a:lnTo>
                      <a:pt x="19283" y="96000"/>
                    </a:lnTo>
                    <a:lnTo>
                      <a:pt x="18714" y="95354"/>
                    </a:lnTo>
                    <a:lnTo>
                      <a:pt x="18145" y="94752"/>
                    </a:lnTo>
                    <a:lnTo>
                      <a:pt x="17576" y="94193"/>
                    </a:lnTo>
                    <a:lnTo>
                      <a:pt x="17007" y="93591"/>
                    </a:lnTo>
                    <a:lnTo>
                      <a:pt x="15932" y="93720"/>
                    </a:lnTo>
                    <a:lnTo>
                      <a:pt x="14920" y="93720"/>
                    </a:lnTo>
                    <a:lnTo>
                      <a:pt x="13846" y="93634"/>
                    </a:lnTo>
                    <a:lnTo>
                      <a:pt x="12897" y="93376"/>
                    </a:lnTo>
                    <a:lnTo>
                      <a:pt x="12075" y="93032"/>
                    </a:lnTo>
                    <a:lnTo>
                      <a:pt x="11190" y="92602"/>
                    </a:lnTo>
                    <a:lnTo>
                      <a:pt x="10368" y="92086"/>
                    </a:lnTo>
                    <a:lnTo>
                      <a:pt x="9673" y="91483"/>
                    </a:lnTo>
                    <a:lnTo>
                      <a:pt x="9104" y="90838"/>
                    </a:lnTo>
                    <a:lnTo>
                      <a:pt x="8661" y="90236"/>
                    </a:lnTo>
                    <a:lnTo>
                      <a:pt x="8282" y="89634"/>
                    </a:lnTo>
                    <a:lnTo>
                      <a:pt x="7966" y="88946"/>
                    </a:lnTo>
                    <a:lnTo>
                      <a:pt x="7713" y="88258"/>
                    </a:lnTo>
                    <a:lnTo>
                      <a:pt x="7523" y="87569"/>
                    </a:lnTo>
                    <a:lnTo>
                      <a:pt x="7460" y="86838"/>
                    </a:lnTo>
                    <a:lnTo>
                      <a:pt x="7460" y="86064"/>
                    </a:lnTo>
                    <a:lnTo>
                      <a:pt x="7397" y="85075"/>
                    </a:lnTo>
                    <a:lnTo>
                      <a:pt x="7144" y="84086"/>
                    </a:lnTo>
                    <a:lnTo>
                      <a:pt x="6828" y="83182"/>
                    </a:lnTo>
                    <a:lnTo>
                      <a:pt x="6575" y="82236"/>
                    </a:lnTo>
                    <a:lnTo>
                      <a:pt x="6259" y="81935"/>
                    </a:lnTo>
                    <a:lnTo>
                      <a:pt x="5879" y="81634"/>
                    </a:lnTo>
                    <a:lnTo>
                      <a:pt x="5626" y="81333"/>
                    </a:lnTo>
                    <a:lnTo>
                      <a:pt x="5563" y="80989"/>
                    </a:lnTo>
                    <a:lnTo>
                      <a:pt x="6195" y="81118"/>
                    </a:lnTo>
                    <a:lnTo>
                      <a:pt x="6575" y="81505"/>
                    </a:lnTo>
                    <a:lnTo>
                      <a:pt x="7081" y="81978"/>
                    </a:lnTo>
                    <a:lnTo>
                      <a:pt x="7523" y="82365"/>
                    </a:lnTo>
                    <a:lnTo>
                      <a:pt x="9041" y="82924"/>
                    </a:lnTo>
                    <a:lnTo>
                      <a:pt x="10621" y="83311"/>
                    </a:lnTo>
                    <a:lnTo>
                      <a:pt x="12265" y="83655"/>
                    </a:lnTo>
                    <a:lnTo>
                      <a:pt x="13846" y="84043"/>
                    </a:lnTo>
                    <a:lnTo>
                      <a:pt x="15426" y="84516"/>
                    </a:lnTo>
                    <a:lnTo>
                      <a:pt x="16817" y="85204"/>
                    </a:lnTo>
                    <a:lnTo>
                      <a:pt x="18082" y="86150"/>
                    </a:lnTo>
                    <a:lnTo>
                      <a:pt x="19093" y="87397"/>
                    </a:lnTo>
                    <a:lnTo>
                      <a:pt x="19599" y="88817"/>
                    </a:lnTo>
                    <a:lnTo>
                      <a:pt x="19409" y="90236"/>
                    </a:lnTo>
                    <a:lnTo>
                      <a:pt x="18904" y="91612"/>
                    </a:lnTo>
                    <a:lnTo>
                      <a:pt x="18714" y="92946"/>
                    </a:lnTo>
                    <a:lnTo>
                      <a:pt x="19157" y="93505"/>
                    </a:lnTo>
                    <a:lnTo>
                      <a:pt x="19662" y="94064"/>
                    </a:lnTo>
                    <a:lnTo>
                      <a:pt x="20231" y="94623"/>
                    </a:lnTo>
                    <a:lnTo>
                      <a:pt x="20864" y="95139"/>
                    </a:lnTo>
                    <a:lnTo>
                      <a:pt x="21496" y="95569"/>
                    </a:lnTo>
                    <a:lnTo>
                      <a:pt x="22128" y="95913"/>
                    </a:lnTo>
                    <a:lnTo>
                      <a:pt x="22824" y="96258"/>
                    </a:lnTo>
                    <a:lnTo>
                      <a:pt x="23582" y="96430"/>
                    </a:lnTo>
                    <a:lnTo>
                      <a:pt x="24531" y="96473"/>
                    </a:lnTo>
                    <a:lnTo>
                      <a:pt x="25605" y="96473"/>
                    </a:lnTo>
                    <a:lnTo>
                      <a:pt x="26554" y="96344"/>
                    </a:lnTo>
                    <a:lnTo>
                      <a:pt x="27565" y="96258"/>
                    </a:lnTo>
                    <a:lnTo>
                      <a:pt x="28577" y="96043"/>
                    </a:lnTo>
                    <a:lnTo>
                      <a:pt x="29525" y="95913"/>
                    </a:lnTo>
                    <a:lnTo>
                      <a:pt x="30537" y="95870"/>
                    </a:lnTo>
                    <a:lnTo>
                      <a:pt x="31612" y="95913"/>
                    </a:lnTo>
                    <a:lnTo>
                      <a:pt x="34646" y="96473"/>
                    </a:lnTo>
                    <a:lnTo>
                      <a:pt x="35152" y="96000"/>
                    </a:lnTo>
                    <a:lnTo>
                      <a:pt x="35595" y="95569"/>
                    </a:lnTo>
                    <a:lnTo>
                      <a:pt x="36227" y="95182"/>
                    </a:lnTo>
                    <a:lnTo>
                      <a:pt x="36859" y="94881"/>
                    </a:lnTo>
                    <a:lnTo>
                      <a:pt x="37555" y="94623"/>
                    </a:lnTo>
                    <a:lnTo>
                      <a:pt x="38187" y="94365"/>
                    </a:lnTo>
                    <a:lnTo>
                      <a:pt x="38883" y="94193"/>
                    </a:lnTo>
                    <a:lnTo>
                      <a:pt x="39515" y="94021"/>
                    </a:lnTo>
                    <a:lnTo>
                      <a:pt x="39831" y="93763"/>
                    </a:lnTo>
                    <a:lnTo>
                      <a:pt x="38377" y="93376"/>
                    </a:lnTo>
                    <a:lnTo>
                      <a:pt x="36986" y="93032"/>
                    </a:lnTo>
                    <a:lnTo>
                      <a:pt x="35595" y="92602"/>
                    </a:lnTo>
                    <a:lnTo>
                      <a:pt x="34267" y="92086"/>
                    </a:lnTo>
                    <a:lnTo>
                      <a:pt x="33003" y="91483"/>
                    </a:lnTo>
                    <a:lnTo>
                      <a:pt x="31738" y="90795"/>
                    </a:lnTo>
                    <a:lnTo>
                      <a:pt x="30537" y="89978"/>
                    </a:lnTo>
                    <a:lnTo>
                      <a:pt x="29462" y="89118"/>
                    </a:lnTo>
                    <a:lnTo>
                      <a:pt x="28008" y="87741"/>
                    </a:lnTo>
                    <a:lnTo>
                      <a:pt x="26933" y="86322"/>
                    </a:lnTo>
                    <a:lnTo>
                      <a:pt x="25922" y="84860"/>
                    </a:lnTo>
                    <a:lnTo>
                      <a:pt x="25163" y="83225"/>
                    </a:lnTo>
                    <a:lnTo>
                      <a:pt x="24657" y="81634"/>
                    </a:lnTo>
                    <a:lnTo>
                      <a:pt x="24214" y="79956"/>
                    </a:lnTo>
                    <a:lnTo>
                      <a:pt x="24025" y="78236"/>
                    </a:lnTo>
                    <a:lnTo>
                      <a:pt x="23898" y="76473"/>
                    </a:lnTo>
                    <a:lnTo>
                      <a:pt x="22318" y="76688"/>
                    </a:lnTo>
                    <a:lnTo>
                      <a:pt x="20737" y="76602"/>
                    </a:lnTo>
                    <a:lnTo>
                      <a:pt x="19283" y="76430"/>
                    </a:lnTo>
                    <a:lnTo>
                      <a:pt x="17829" y="76000"/>
                    </a:lnTo>
                    <a:lnTo>
                      <a:pt x="16501" y="75483"/>
                    </a:lnTo>
                    <a:lnTo>
                      <a:pt x="15300" y="74752"/>
                    </a:lnTo>
                    <a:lnTo>
                      <a:pt x="14162" y="73935"/>
                    </a:lnTo>
                    <a:lnTo>
                      <a:pt x="13213" y="72946"/>
                    </a:lnTo>
                    <a:lnTo>
                      <a:pt x="12518" y="71827"/>
                    </a:lnTo>
                    <a:lnTo>
                      <a:pt x="12202" y="70537"/>
                    </a:lnTo>
                    <a:lnTo>
                      <a:pt x="12075" y="69247"/>
                    </a:lnTo>
                    <a:lnTo>
                      <a:pt x="12139" y="67870"/>
                    </a:lnTo>
                    <a:lnTo>
                      <a:pt x="10684" y="67182"/>
                    </a:lnTo>
                    <a:lnTo>
                      <a:pt x="9420" y="66322"/>
                    </a:lnTo>
                    <a:lnTo>
                      <a:pt x="8408" y="65333"/>
                    </a:lnTo>
                    <a:lnTo>
                      <a:pt x="7650" y="64215"/>
                    </a:lnTo>
                    <a:lnTo>
                      <a:pt x="7081" y="63053"/>
                    </a:lnTo>
                    <a:lnTo>
                      <a:pt x="6701" y="61806"/>
                    </a:lnTo>
                    <a:lnTo>
                      <a:pt x="6575" y="60516"/>
                    </a:lnTo>
                    <a:lnTo>
                      <a:pt x="6701" y="59225"/>
                    </a:lnTo>
                    <a:lnTo>
                      <a:pt x="7017" y="58193"/>
                    </a:lnTo>
                    <a:lnTo>
                      <a:pt x="7397" y="57204"/>
                    </a:lnTo>
                    <a:lnTo>
                      <a:pt x="7839" y="56301"/>
                    </a:lnTo>
                    <a:lnTo>
                      <a:pt x="8345" y="55311"/>
                    </a:lnTo>
                    <a:lnTo>
                      <a:pt x="8345" y="54752"/>
                    </a:lnTo>
                    <a:lnTo>
                      <a:pt x="7966" y="54236"/>
                    </a:lnTo>
                    <a:lnTo>
                      <a:pt x="7460" y="53892"/>
                    </a:lnTo>
                    <a:lnTo>
                      <a:pt x="7081" y="53462"/>
                    </a:lnTo>
                    <a:lnTo>
                      <a:pt x="6448" y="52215"/>
                    </a:lnTo>
                    <a:lnTo>
                      <a:pt x="5943" y="50924"/>
                    </a:lnTo>
                    <a:lnTo>
                      <a:pt x="5626" y="49591"/>
                    </a:lnTo>
                    <a:lnTo>
                      <a:pt x="5816" y="48172"/>
                    </a:lnTo>
                    <a:lnTo>
                      <a:pt x="6132" y="47397"/>
                    </a:lnTo>
                    <a:lnTo>
                      <a:pt x="6448" y="46580"/>
                    </a:lnTo>
                    <a:lnTo>
                      <a:pt x="6765" y="45763"/>
                    </a:lnTo>
                    <a:lnTo>
                      <a:pt x="7207" y="45032"/>
                    </a:lnTo>
                    <a:lnTo>
                      <a:pt x="7713" y="44301"/>
                    </a:lnTo>
                    <a:lnTo>
                      <a:pt x="8282" y="43526"/>
                    </a:lnTo>
                    <a:lnTo>
                      <a:pt x="8914" y="42795"/>
                    </a:lnTo>
                    <a:lnTo>
                      <a:pt x="9610" y="42107"/>
                    </a:lnTo>
                    <a:lnTo>
                      <a:pt x="9420" y="41806"/>
                    </a:lnTo>
                    <a:lnTo>
                      <a:pt x="9863" y="42279"/>
                    </a:lnTo>
                    <a:lnTo>
                      <a:pt x="10179" y="42752"/>
                    </a:lnTo>
                    <a:lnTo>
                      <a:pt x="10495" y="43225"/>
                    </a:lnTo>
                    <a:lnTo>
                      <a:pt x="10811" y="43741"/>
                    </a:lnTo>
                    <a:lnTo>
                      <a:pt x="11127" y="44215"/>
                    </a:lnTo>
                    <a:lnTo>
                      <a:pt x="11443" y="44645"/>
                    </a:lnTo>
                    <a:lnTo>
                      <a:pt x="11886" y="45161"/>
                    </a:lnTo>
                    <a:lnTo>
                      <a:pt x="12391" y="45591"/>
                    </a:lnTo>
                    <a:lnTo>
                      <a:pt x="13530" y="46322"/>
                    </a:lnTo>
                    <a:lnTo>
                      <a:pt x="14920" y="46881"/>
                    </a:lnTo>
                    <a:lnTo>
                      <a:pt x="16311" y="47182"/>
                    </a:lnTo>
                    <a:lnTo>
                      <a:pt x="17766" y="47397"/>
                    </a:lnTo>
                    <a:lnTo>
                      <a:pt x="19283" y="47569"/>
                    </a:lnTo>
                    <a:lnTo>
                      <a:pt x="20737" y="47741"/>
                    </a:lnTo>
                    <a:lnTo>
                      <a:pt x="22255" y="48000"/>
                    </a:lnTo>
                    <a:lnTo>
                      <a:pt x="23582" y="48430"/>
                    </a:lnTo>
                    <a:lnTo>
                      <a:pt x="23772" y="48258"/>
                    </a:lnTo>
                    <a:lnTo>
                      <a:pt x="24151" y="46709"/>
                    </a:lnTo>
                    <a:lnTo>
                      <a:pt x="24783" y="45204"/>
                    </a:lnTo>
                    <a:lnTo>
                      <a:pt x="25605" y="43827"/>
                    </a:lnTo>
                    <a:lnTo>
                      <a:pt x="26554" y="42494"/>
                    </a:lnTo>
                    <a:lnTo>
                      <a:pt x="27629" y="41118"/>
                    </a:lnTo>
                    <a:lnTo>
                      <a:pt x="28830" y="39827"/>
                    </a:lnTo>
                    <a:lnTo>
                      <a:pt x="30158" y="38537"/>
                    </a:lnTo>
                    <a:lnTo>
                      <a:pt x="31485" y="37161"/>
                    </a:lnTo>
                    <a:lnTo>
                      <a:pt x="32434" y="35870"/>
                    </a:lnTo>
                    <a:lnTo>
                      <a:pt x="33192" y="34494"/>
                    </a:lnTo>
                    <a:lnTo>
                      <a:pt x="33572" y="32946"/>
                    </a:lnTo>
                    <a:lnTo>
                      <a:pt x="33951" y="31440"/>
                    </a:lnTo>
                    <a:lnTo>
                      <a:pt x="34457" y="29892"/>
                    </a:lnTo>
                    <a:lnTo>
                      <a:pt x="35152" y="28473"/>
                    </a:lnTo>
                    <a:lnTo>
                      <a:pt x="36164" y="27268"/>
                    </a:lnTo>
                    <a:lnTo>
                      <a:pt x="37744" y="26150"/>
                    </a:lnTo>
                    <a:lnTo>
                      <a:pt x="36986" y="24516"/>
                    </a:lnTo>
                    <a:lnTo>
                      <a:pt x="36796" y="22666"/>
                    </a:lnTo>
                    <a:lnTo>
                      <a:pt x="36986" y="20817"/>
                    </a:lnTo>
                    <a:lnTo>
                      <a:pt x="37428" y="19053"/>
                    </a:lnTo>
                    <a:lnTo>
                      <a:pt x="38250" y="19182"/>
                    </a:lnTo>
                    <a:lnTo>
                      <a:pt x="39009" y="19397"/>
                    </a:lnTo>
                    <a:lnTo>
                      <a:pt x="39831" y="19612"/>
                    </a:lnTo>
                    <a:lnTo>
                      <a:pt x="40526" y="19870"/>
                    </a:lnTo>
                    <a:lnTo>
                      <a:pt x="41348" y="20172"/>
                    </a:lnTo>
                    <a:lnTo>
                      <a:pt x="42044" y="20559"/>
                    </a:lnTo>
                    <a:lnTo>
                      <a:pt x="42676" y="20946"/>
                    </a:lnTo>
                    <a:lnTo>
                      <a:pt x="43371" y="21290"/>
                    </a:lnTo>
                    <a:lnTo>
                      <a:pt x="43561" y="19827"/>
                    </a:lnTo>
                    <a:lnTo>
                      <a:pt x="43751" y="18322"/>
                    </a:lnTo>
                    <a:lnTo>
                      <a:pt x="44004" y="16903"/>
                    </a:lnTo>
                    <a:lnTo>
                      <a:pt x="44320" y="15483"/>
                    </a:lnTo>
                    <a:lnTo>
                      <a:pt x="43435" y="15225"/>
                    </a:lnTo>
                    <a:lnTo>
                      <a:pt x="42360" y="14967"/>
                    </a:lnTo>
                    <a:lnTo>
                      <a:pt x="41032" y="14666"/>
                    </a:lnTo>
                    <a:lnTo>
                      <a:pt x="39578" y="14322"/>
                    </a:lnTo>
                    <a:lnTo>
                      <a:pt x="38061" y="13935"/>
                    </a:lnTo>
                    <a:lnTo>
                      <a:pt x="36417" y="13505"/>
                    </a:lnTo>
                    <a:lnTo>
                      <a:pt x="34836" y="13075"/>
                    </a:lnTo>
                    <a:lnTo>
                      <a:pt x="33192" y="12688"/>
                    </a:lnTo>
                    <a:lnTo>
                      <a:pt x="31612" y="12258"/>
                    </a:lnTo>
                    <a:lnTo>
                      <a:pt x="30094" y="11870"/>
                    </a:lnTo>
                    <a:lnTo>
                      <a:pt x="28640" y="11526"/>
                    </a:lnTo>
                    <a:lnTo>
                      <a:pt x="27502" y="11225"/>
                    </a:lnTo>
                    <a:lnTo>
                      <a:pt x="26427" y="10881"/>
                    </a:lnTo>
                    <a:lnTo>
                      <a:pt x="25669" y="10709"/>
                    </a:lnTo>
                    <a:lnTo>
                      <a:pt x="25100" y="10537"/>
                    </a:lnTo>
                    <a:lnTo>
                      <a:pt x="24847" y="10451"/>
                    </a:lnTo>
                    <a:lnTo>
                      <a:pt x="54689" y="0"/>
                    </a:lnTo>
                    <a:lnTo>
                      <a:pt x="113804" y="890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 name="Google Shape;107;p14"/>
              <p:cNvSpPr/>
              <p:nvPr/>
            </p:nvSpPr>
            <p:spPr>
              <a:xfrm>
                <a:off x="5862637" y="2074862"/>
                <a:ext cx="547687" cy="573087"/>
              </a:xfrm>
              <a:custGeom>
                <a:rect b="b" l="l" r="r" t="t"/>
                <a:pathLst>
                  <a:path extrusionOk="0" h="120000" w="120000">
                    <a:moveTo>
                      <a:pt x="28869" y="11845"/>
                    </a:moveTo>
                    <a:lnTo>
                      <a:pt x="29913" y="13505"/>
                    </a:lnTo>
                    <a:lnTo>
                      <a:pt x="30840" y="15276"/>
                    </a:lnTo>
                    <a:lnTo>
                      <a:pt x="32231" y="17047"/>
                    </a:lnTo>
                    <a:lnTo>
                      <a:pt x="33623" y="18487"/>
                    </a:lnTo>
                    <a:lnTo>
                      <a:pt x="35130" y="20147"/>
                    </a:lnTo>
                    <a:lnTo>
                      <a:pt x="36521" y="21365"/>
                    </a:lnTo>
                    <a:lnTo>
                      <a:pt x="38028" y="22693"/>
                    </a:lnTo>
                    <a:lnTo>
                      <a:pt x="39536" y="23800"/>
                    </a:lnTo>
                    <a:lnTo>
                      <a:pt x="41739" y="25018"/>
                    </a:lnTo>
                    <a:lnTo>
                      <a:pt x="43942" y="26346"/>
                    </a:lnTo>
                    <a:lnTo>
                      <a:pt x="46144" y="27232"/>
                    </a:lnTo>
                    <a:lnTo>
                      <a:pt x="48463" y="28228"/>
                    </a:lnTo>
                    <a:lnTo>
                      <a:pt x="50782" y="29003"/>
                    </a:lnTo>
                    <a:lnTo>
                      <a:pt x="53217" y="29667"/>
                    </a:lnTo>
                    <a:lnTo>
                      <a:pt x="55652" y="30110"/>
                    </a:lnTo>
                    <a:lnTo>
                      <a:pt x="58202" y="30442"/>
                    </a:lnTo>
                    <a:lnTo>
                      <a:pt x="60753" y="30774"/>
                    </a:lnTo>
                    <a:lnTo>
                      <a:pt x="63188" y="30885"/>
                    </a:lnTo>
                    <a:lnTo>
                      <a:pt x="65855" y="31107"/>
                    </a:lnTo>
                    <a:lnTo>
                      <a:pt x="68289" y="31107"/>
                    </a:lnTo>
                    <a:lnTo>
                      <a:pt x="70956" y="31107"/>
                    </a:lnTo>
                    <a:lnTo>
                      <a:pt x="73507" y="30885"/>
                    </a:lnTo>
                    <a:lnTo>
                      <a:pt x="75942" y="30774"/>
                    </a:lnTo>
                    <a:lnTo>
                      <a:pt x="78608" y="30442"/>
                    </a:lnTo>
                    <a:lnTo>
                      <a:pt x="80347" y="30332"/>
                    </a:lnTo>
                    <a:lnTo>
                      <a:pt x="82086" y="30000"/>
                    </a:lnTo>
                    <a:lnTo>
                      <a:pt x="83826" y="29667"/>
                    </a:lnTo>
                    <a:lnTo>
                      <a:pt x="85449" y="29335"/>
                    </a:lnTo>
                    <a:lnTo>
                      <a:pt x="87188" y="28892"/>
                    </a:lnTo>
                    <a:lnTo>
                      <a:pt x="88811" y="28339"/>
                    </a:lnTo>
                    <a:lnTo>
                      <a:pt x="90318" y="27896"/>
                    </a:lnTo>
                    <a:lnTo>
                      <a:pt x="92057" y="27453"/>
                    </a:lnTo>
                    <a:lnTo>
                      <a:pt x="93681" y="26789"/>
                    </a:lnTo>
                    <a:lnTo>
                      <a:pt x="95304" y="26125"/>
                    </a:lnTo>
                    <a:lnTo>
                      <a:pt x="96695" y="25461"/>
                    </a:lnTo>
                    <a:lnTo>
                      <a:pt x="98318" y="24907"/>
                    </a:lnTo>
                    <a:lnTo>
                      <a:pt x="99826" y="24132"/>
                    </a:lnTo>
                    <a:lnTo>
                      <a:pt x="101333" y="23247"/>
                    </a:lnTo>
                    <a:lnTo>
                      <a:pt x="102840" y="22472"/>
                    </a:lnTo>
                    <a:lnTo>
                      <a:pt x="104231" y="21476"/>
                    </a:lnTo>
                    <a:lnTo>
                      <a:pt x="105275" y="20701"/>
                    </a:lnTo>
                    <a:lnTo>
                      <a:pt x="105971" y="19594"/>
                    </a:lnTo>
                    <a:lnTo>
                      <a:pt x="106434" y="18376"/>
                    </a:lnTo>
                    <a:lnTo>
                      <a:pt x="106898" y="17047"/>
                    </a:lnTo>
                    <a:lnTo>
                      <a:pt x="107362" y="15830"/>
                    </a:lnTo>
                    <a:lnTo>
                      <a:pt x="107942" y="14723"/>
                    </a:lnTo>
                    <a:lnTo>
                      <a:pt x="108637" y="13505"/>
                    </a:lnTo>
                    <a:lnTo>
                      <a:pt x="109681" y="12730"/>
                    </a:lnTo>
                    <a:lnTo>
                      <a:pt x="110840" y="12287"/>
                    </a:lnTo>
                    <a:lnTo>
                      <a:pt x="112115" y="11955"/>
                    </a:lnTo>
                    <a:lnTo>
                      <a:pt x="113275" y="11845"/>
                    </a:lnTo>
                    <a:lnTo>
                      <a:pt x="114550" y="11623"/>
                    </a:lnTo>
                    <a:lnTo>
                      <a:pt x="116057" y="11623"/>
                    </a:lnTo>
                    <a:lnTo>
                      <a:pt x="117333" y="11623"/>
                    </a:lnTo>
                    <a:lnTo>
                      <a:pt x="118608" y="11623"/>
                    </a:lnTo>
                    <a:lnTo>
                      <a:pt x="120000" y="11512"/>
                    </a:lnTo>
                    <a:lnTo>
                      <a:pt x="120000" y="13837"/>
                    </a:lnTo>
                    <a:lnTo>
                      <a:pt x="119652" y="16273"/>
                    </a:lnTo>
                    <a:lnTo>
                      <a:pt x="118956" y="18376"/>
                    </a:lnTo>
                    <a:lnTo>
                      <a:pt x="117913" y="20369"/>
                    </a:lnTo>
                    <a:lnTo>
                      <a:pt x="116753" y="22361"/>
                    </a:lnTo>
                    <a:lnTo>
                      <a:pt x="115246" y="24132"/>
                    </a:lnTo>
                    <a:lnTo>
                      <a:pt x="113739" y="26014"/>
                    </a:lnTo>
                    <a:lnTo>
                      <a:pt x="112115" y="27785"/>
                    </a:lnTo>
                    <a:lnTo>
                      <a:pt x="109797" y="30442"/>
                    </a:lnTo>
                    <a:lnTo>
                      <a:pt x="107942" y="33653"/>
                    </a:lnTo>
                    <a:lnTo>
                      <a:pt x="106318" y="37195"/>
                    </a:lnTo>
                    <a:lnTo>
                      <a:pt x="105275" y="40848"/>
                    </a:lnTo>
                    <a:lnTo>
                      <a:pt x="104811" y="44833"/>
                    </a:lnTo>
                    <a:lnTo>
                      <a:pt x="104811" y="48819"/>
                    </a:lnTo>
                    <a:lnTo>
                      <a:pt x="105391" y="52583"/>
                    </a:lnTo>
                    <a:lnTo>
                      <a:pt x="106550" y="56457"/>
                    </a:lnTo>
                    <a:lnTo>
                      <a:pt x="108521" y="60774"/>
                    </a:lnTo>
                    <a:lnTo>
                      <a:pt x="110376" y="65202"/>
                    </a:lnTo>
                    <a:lnTo>
                      <a:pt x="112000" y="69963"/>
                    </a:lnTo>
                    <a:lnTo>
                      <a:pt x="113275" y="74612"/>
                    </a:lnTo>
                    <a:lnTo>
                      <a:pt x="114086" y="79594"/>
                    </a:lnTo>
                    <a:lnTo>
                      <a:pt x="114318" y="84354"/>
                    </a:lnTo>
                    <a:lnTo>
                      <a:pt x="113391" y="89114"/>
                    </a:lnTo>
                    <a:lnTo>
                      <a:pt x="111652" y="93874"/>
                    </a:lnTo>
                    <a:lnTo>
                      <a:pt x="110608" y="95977"/>
                    </a:lnTo>
                    <a:lnTo>
                      <a:pt x="109449" y="97859"/>
                    </a:lnTo>
                    <a:lnTo>
                      <a:pt x="108173" y="99741"/>
                    </a:lnTo>
                    <a:lnTo>
                      <a:pt x="106782" y="101734"/>
                    </a:lnTo>
                    <a:lnTo>
                      <a:pt x="105159" y="103505"/>
                    </a:lnTo>
                    <a:lnTo>
                      <a:pt x="103536" y="105055"/>
                    </a:lnTo>
                    <a:lnTo>
                      <a:pt x="101797" y="106605"/>
                    </a:lnTo>
                    <a:lnTo>
                      <a:pt x="99942" y="107933"/>
                    </a:lnTo>
                    <a:lnTo>
                      <a:pt x="97623" y="109372"/>
                    </a:lnTo>
                    <a:lnTo>
                      <a:pt x="95420" y="110811"/>
                    </a:lnTo>
                    <a:lnTo>
                      <a:pt x="93101" y="112250"/>
                    </a:lnTo>
                    <a:lnTo>
                      <a:pt x="90666" y="113468"/>
                    </a:lnTo>
                    <a:lnTo>
                      <a:pt x="88231" y="114797"/>
                    </a:lnTo>
                    <a:lnTo>
                      <a:pt x="85913" y="115904"/>
                    </a:lnTo>
                    <a:lnTo>
                      <a:pt x="83246" y="117011"/>
                    </a:lnTo>
                    <a:lnTo>
                      <a:pt x="80811" y="118007"/>
                    </a:lnTo>
                    <a:lnTo>
                      <a:pt x="78144" y="118782"/>
                    </a:lnTo>
                    <a:lnTo>
                      <a:pt x="75594" y="119446"/>
                    </a:lnTo>
                    <a:lnTo>
                      <a:pt x="72927" y="119667"/>
                    </a:lnTo>
                    <a:lnTo>
                      <a:pt x="70376" y="120000"/>
                    </a:lnTo>
                    <a:lnTo>
                      <a:pt x="67594" y="119889"/>
                    </a:lnTo>
                    <a:lnTo>
                      <a:pt x="64811" y="119667"/>
                    </a:lnTo>
                    <a:lnTo>
                      <a:pt x="62028" y="119114"/>
                    </a:lnTo>
                    <a:lnTo>
                      <a:pt x="59362" y="118228"/>
                    </a:lnTo>
                    <a:lnTo>
                      <a:pt x="57043" y="117121"/>
                    </a:lnTo>
                    <a:lnTo>
                      <a:pt x="54840" y="115682"/>
                    </a:lnTo>
                    <a:lnTo>
                      <a:pt x="52753" y="114022"/>
                    </a:lnTo>
                    <a:lnTo>
                      <a:pt x="50782" y="112029"/>
                    </a:lnTo>
                    <a:lnTo>
                      <a:pt x="48695" y="110147"/>
                    </a:lnTo>
                    <a:lnTo>
                      <a:pt x="46492" y="108597"/>
                    </a:lnTo>
                    <a:lnTo>
                      <a:pt x="44405" y="107158"/>
                    </a:lnTo>
                    <a:lnTo>
                      <a:pt x="41855" y="106162"/>
                    </a:lnTo>
                    <a:lnTo>
                      <a:pt x="39420" y="105719"/>
                    </a:lnTo>
                    <a:lnTo>
                      <a:pt x="36869" y="105166"/>
                    </a:lnTo>
                    <a:lnTo>
                      <a:pt x="34318" y="104944"/>
                    </a:lnTo>
                    <a:lnTo>
                      <a:pt x="31768" y="104612"/>
                    </a:lnTo>
                    <a:lnTo>
                      <a:pt x="29333" y="103948"/>
                    </a:lnTo>
                    <a:lnTo>
                      <a:pt x="27014" y="102952"/>
                    </a:lnTo>
                    <a:lnTo>
                      <a:pt x="24695" y="101845"/>
                    </a:lnTo>
                    <a:lnTo>
                      <a:pt x="22608" y="100073"/>
                    </a:lnTo>
                    <a:lnTo>
                      <a:pt x="22376" y="99741"/>
                    </a:lnTo>
                    <a:lnTo>
                      <a:pt x="23768" y="99188"/>
                    </a:lnTo>
                    <a:lnTo>
                      <a:pt x="25391" y="98634"/>
                    </a:lnTo>
                    <a:lnTo>
                      <a:pt x="26782" y="98081"/>
                    </a:lnTo>
                    <a:lnTo>
                      <a:pt x="28405" y="97416"/>
                    </a:lnTo>
                    <a:lnTo>
                      <a:pt x="29913" y="96642"/>
                    </a:lnTo>
                    <a:lnTo>
                      <a:pt x="31304" y="95977"/>
                    </a:lnTo>
                    <a:lnTo>
                      <a:pt x="32811" y="95202"/>
                    </a:lnTo>
                    <a:lnTo>
                      <a:pt x="34202" y="94206"/>
                    </a:lnTo>
                    <a:lnTo>
                      <a:pt x="32347" y="94538"/>
                    </a:lnTo>
                    <a:lnTo>
                      <a:pt x="30492" y="94870"/>
                    </a:lnTo>
                    <a:lnTo>
                      <a:pt x="28521" y="95313"/>
                    </a:lnTo>
                    <a:lnTo>
                      <a:pt x="26666" y="95756"/>
                    </a:lnTo>
                    <a:lnTo>
                      <a:pt x="24811" y="96088"/>
                    </a:lnTo>
                    <a:lnTo>
                      <a:pt x="22956" y="96309"/>
                    </a:lnTo>
                    <a:lnTo>
                      <a:pt x="20869" y="96309"/>
                    </a:lnTo>
                    <a:lnTo>
                      <a:pt x="18666" y="95977"/>
                    </a:lnTo>
                    <a:lnTo>
                      <a:pt x="16115" y="95313"/>
                    </a:lnTo>
                    <a:lnTo>
                      <a:pt x="13449" y="94538"/>
                    </a:lnTo>
                    <a:lnTo>
                      <a:pt x="11014" y="93431"/>
                    </a:lnTo>
                    <a:lnTo>
                      <a:pt x="8579" y="92103"/>
                    </a:lnTo>
                    <a:lnTo>
                      <a:pt x="6376" y="90553"/>
                    </a:lnTo>
                    <a:lnTo>
                      <a:pt x="4289" y="88671"/>
                    </a:lnTo>
                    <a:lnTo>
                      <a:pt x="2782" y="86236"/>
                    </a:lnTo>
                    <a:lnTo>
                      <a:pt x="1391" y="83579"/>
                    </a:lnTo>
                    <a:lnTo>
                      <a:pt x="463" y="79261"/>
                    </a:lnTo>
                    <a:lnTo>
                      <a:pt x="0" y="74612"/>
                    </a:lnTo>
                    <a:lnTo>
                      <a:pt x="463" y="69963"/>
                    </a:lnTo>
                    <a:lnTo>
                      <a:pt x="1623" y="65645"/>
                    </a:lnTo>
                    <a:lnTo>
                      <a:pt x="5217" y="54797"/>
                    </a:lnTo>
                    <a:lnTo>
                      <a:pt x="5449" y="57232"/>
                    </a:lnTo>
                    <a:lnTo>
                      <a:pt x="6260" y="59667"/>
                    </a:lnTo>
                    <a:lnTo>
                      <a:pt x="7420" y="61881"/>
                    </a:lnTo>
                    <a:lnTo>
                      <a:pt x="8811" y="63874"/>
                    </a:lnTo>
                    <a:lnTo>
                      <a:pt x="10434" y="65867"/>
                    </a:lnTo>
                    <a:lnTo>
                      <a:pt x="12289" y="67416"/>
                    </a:lnTo>
                    <a:lnTo>
                      <a:pt x="14376" y="68856"/>
                    </a:lnTo>
                    <a:lnTo>
                      <a:pt x="16463" y="69963"/>
                    </a:lnTo>
                    <a:lnTo>
                      <a:pt x="18434" y="70627"/>
                    </a:lnTo>
                    <a:lnTo>
                      <a:pt x="20405" y="71070"/>
                    </a:lnTo>
                    <a:lnTo>
                      <a:pt x="22492" y="71402"/>
                    </a:lnTo>
                    <a:lnTo>
                      <a:pt x="24695" y="71623"/>
                    </a:lnTo>
                    <a:lnTo>
                      <a:pt x="26782" y="71402"/>
                    </a:lnTo>
                    <a:lnTo>
                      <a:pt x="28869" y="71070"/>
                    </a:lnTo>
                    <a:lnTo>
                      <a:pt x="30840" y="70295"/>
                    </a:lnTo>
                    <a:lnTo>
                      <a:pt x="32579" y="69188"/>
                    </a:lnTo>
                    <a:lnTo>
                      <a:pt x="33391" y="68413"/>
                    </a:lnTo>
                    <a:lnTo>
                      <a:pt x="34086" y="67638"/>
                    </a:lnTo>
                    <a:lnTo>
                      <a:pt x="34782" y="66642"/>
                    </a:lnTo>
                    <a:lnTo>
                      <a:pt x="35478" y="65867"/>
                    </a:lnTo>
                    <a:lnTo>
                      <a:pt x="35710" y="68523"/>
                    </a:lnTo>
                    <a:lnTo>
                      <a:pt x="36057" y="71291"/>
                    </a:lnTo>
                    <a:lnTo>
                      <a:pt x="36637" y="73837"/>
                    </a:lnTo>
                    <a:lnTo>
                      <a:pt x="37449" y="76383"/>
                    </a:lnTo>
                    <a:lnTo>
                      <a:pt x="38376" y="78929"/>
                    </a:lnTo>
                    <a:lnTo>
                      <a:pt x="39304" y="81476"/>
                    </a:lnTo>
                    <a:lnTo>
                      <a:pt x="40463" y="84022"/>
                    </a:lnTo>
                    <a:lnTo>
                      <a:pt x="41507" y="86346"/>
                    </a:lnTo>
                    <a:lnTo>
                      <a:pt x="41855" y="87011"/>
                    </a:lnTo>
                    <a:lnTo>
                      <a:pt x="42434" y="87785"/>
                    </a:lnTo>
                    <a:lnTo>
                      <a:pt x="43014" y="88450"/>
                    </a:lnTo>
                    <a:lnTo>
                      <a:pt x="43826" y="89114"/>
                    </a:lnTo>
                    <a:lnTo>
                      <a:pt x="44405" y="86900"/>
                    </a:lnTo>
                    <a:lnTo>
                      <a:pt x="45217" y="84686"/>
                    </a:lnTo>
                    <a:lnTo>
                      <a:pt x="46260" y="82583"/>
                    </a:lnTo>
                    <a:lnTo>
                      <a:pt x="47420" y="80701"/>
                    </a:lnTo>
                    <a:lnTo>
                      <a:pt x="48811" y="78708"/>
                    </a:lnTo>
                    <a:lnTo>
                      <a:pt x="50434" y="77047"/>
                    </a:lnTo>
                    <a:lnTo>
                      <a:pt x="52173" y="75276"/>
                    </a:lnTo>
                    <a:lnTo>
                      <a:pt x="53913" y="73837"/>
                    </a:lnTo>
                    <a:lnTo>
                      <a:pt x="55072" y="76826"/>
                    </a:lnTo>
                    <a:lnTo>
                      <a:pt x="56811" y="79261"/>
                    </a:lnTo>
                    <a:lnTo>
                      <a:pt x="58898" y="81143"/>
                    </a:lnTo>
                    <a:lnTo>
                      <a:pt x="61217" y="82693"/>
                    </a:lnTo>
                    <a:lnTo>
                      <a:pt x="63768" y="84022"/>
                    </a:lnTo>
                    <a:lnTo>
                      <a:pt x="66434" y="84797"/>
                    </a:lnTo>
                    <a:lnTo>
                      <a:pt x="69217" y="85239"/>
                    </a:lnTo>
                    <a:lnTo>
                      <a:pt x="71884" y="85571"/>
                    </a:lnTo>
                    <a:lnTo>
                      <a:pt x="75130" y="85571"/>
                    </a:lnTo>
                    <a:lnTo>
                      <a:pt x="78144" y="85461"/>
                    </a:lnTo>
                    <a:lnTo>
                      <a:pt x="81159" y="84686"/>
                    </a:lnTo>
                    <a:lnTo>
                      <a:pt x="84057" y="83579"/>
                    </a:lnTo>
                    <a:lnTo>
                      <a:pt x="86840" y="82140"/>
                    </a:lnTo>
                    <a:lnTo>
                      <a:pt x="89159" y="80036"/>
                    </a:lnTo>
                    <a:lnTo>
                      <a:pt x="91130" y="77490"/>
                    </a:lnTo>
                    <a:lnTo>
                      <a:pt x="92637" y="74280"/>
                    </a:lnTo>
                    <a:lnTo>
                      <a:pt x="94028" y="70516"/>
                    </a:lnTo>
                    <a:lnTo>
                      <a:pt x="94724" y="66531"/>
                    </a:lnTo>
                    <a:lnTo>
                      <a:pt x="94724" y="62214"/>
                    </a:lnTo>
                    <a:lnTo>
                      <a:pt x="93797" y="58228"/>
                    </a:lnTo>
                    <a:lnTo>
                      <a:pt x="92985" y="55793"/>
                    </a:lnTo>
                    <a:lnTo>
                      <a:pt x="91942" y="53579"/>
                    </a:lnTo>
                    <a:lnTo>
                      <a:pt x="90898" y="51143"/>
                    </a:lnTo>
                    <a:lnTo>
                      <a:pt x="89623" y="48929"/>
                    </a:lnTo>
                    <a:lnTo>
                      <a:pt x="88000" y="46826"/>
                    </a:lnTo>
                    <a:lnTo>
                      <a:pt x="86492" y="45166"/>
                    </a:lnTo>
                    <a:lnTo>
                      <a:pt x="84405" y="43726"/>
                    </a:lnTo>
                    <a:lnTo>
                      <a:pt x="82086" y="42730"/>
                    </a:lnTo>
                    <a:lnTo>
                      <a:pt x="79304" y="41955"/>
                    </a:lnTo>
                    <a:lnTo>
                      <a:pt x="76405" y="41402"/>
                    </a:lnTo>
                    <a:lnTo>
                      <a:pt x="73391" y="41291"/>
                    </a:lnTo>
                    <a:lnTo>
                      <a:pt x="70492" y="41402"/>
                    </a:lnTo>
                    <a:lnTo>
                      <a:pt x="67710" y="42066"/>
                    </a:lnTo>
                    <a:lnTo>
                      <a:pt x="64927" y="42841"/>
                    </a:lnTo>
                    <a:lnTo>
                      <a:pt x="62376" y="44169"/>
                    </a:lnTo>
                    <a:lnTo>
                      <a:pt x="60057" y="45940"/>
                    </a:lnTo>
                    <a:lnTo>
                      <a:pt x="57855" y="47933"/>
                    </a:lnTo>
                    <a:lnTo>
                      <a:pt x="56115" y="50258"/>
                    </a:lnTo>
                    <a:lnTo>
                      <a:pt x="54724" y="52804"/>
                    </a:lnTo>
                    <a:lnTo>
                      <a:pt x="53681" y="55350"/>
                    </a:lnTo>
                    <a:lnTo>
                      <a:pt x="52753" y="58228"/>
                    </a:lnTo>
                    <a:lnTo>
                      <a:pt x="52057" y="60885"/>
                    </a:lnTo>
                    <a:lnTo>
                      <a:pt x="51594" y="63874"/>
                    </a:lnTo>
                    <a:lnTo>
                      <a:pt x="51246" y="66974"/>
                    </a:lnTo>
                    <a:lnTo>
                      <a:pt x="50898" y="68081"/>
                    </a:lnTo>
                    <a:lnTo>
                      <a:pt x="50434" y="69188"/>
                    </a:lnTo>
                    <a:lnTo>
                      <a:pt x="49855" y="70184"/>
                    </a:lnTo>
                    <a:lnTo>
                      <a:pt x="49159" y="71070"/>
                    </a:lnTo>
                    <a:lnTo>
                      <a:pt x="48231" y="72066"/>
                    </a:lnTo>
                    <a:lnTo>
                      <a:pt x="47420" y="73062"/>
                    </a:lnTo>
                    <a:lnTo>
                      <a:pt x="46724" y="73948"/>
                    </a:lnTo>
                    <a:lnTo>
                      <a:pt x="46144" y="74944"/>
                    </a:lnTo>
                    <a:lnTo>
                      <a:pt x="45217" y="76383"/>
                    </a:lnTo>
                    <a:lnTo>
                      <a:pt x="44753" y="77269"/>
                    </a:lnTo>
                    <a:lnTo>
                      <a:pt x="44173" y="78154"/>
                    </a:lnTo>
                    <a:lnTo>
                      <a:pt x="43478" y="79704"/>
                    </a:lnTo>
                    <a:lnTo>
                      <a:pt x="42086" y="75830"/>
                    </a:lnTo>
                    <a:lnTo>
                      <a:pt x="40927" y="72066"/>
                    </a:lnTo>
                    <a:lnTo>
                      <a:pt x="40115" y="68191"/>
                    </a:lnTo>
                    <a:lnTo>
                      <a:pt x="39768" y="64206"/>
                    </a:lnTo>
                    <a:lnTo>
                      <a:pt x="39536" y="60221"/>
                    </a:lnTo>
                    <a:lnTo>
                      <a:pt x="39420" y="56236"/>
                    </a:lnTo>
                    <a:lnTo>
                      <a:pt x="39536" y="51918"/>
                    </a:lnTo>
                    <a:lnTo>
                      <a:pt x="39768" y="47712"/>
                    </a:lnTo>
                    <a:lnTo>
                      <a:pt x="39768" y="45387"/>
                    </a:lnTo>
                    <a:lnTo>
                      <a:pt x="39536" y="43173"/>
                    </a:lnTo>
                    <a:lnTo>
                      <a:pt x="39188" y="41180"/>
                    </a:lnTo>
                    <a:lnTo>
                      <a:pt x="38608" y="39077"/>
                    </a:lnTo>
                    <a:lnTo>
                      <a:pt x="37681" y="37195"/>
                    </a:lnTo>
                    <a:lnTo>
                      <a:pt x="36521" y="35424"/>
                    </a:lnTo>
                    <a:lnTo>
                      <a:pt x="35130" y="33985"/>
                    </a:lnTo>
                    <a:lnTo>
                      <a:pt x="33159" y="32656"/>
                    </a:lnTo>
                    <a:lnTo>
                      <a:pt x="31188" y="31771"/>
                    </a:lnTo>
                    <a:lnTo>
                      <a:pt x="28985" y="30885"/>
                    </a:lnTo>
                    <a:lnTo>
                      <a:pt x="26666" y="30332"/>
                    </a:lnTo>
                    <a:lnTo>
                      <a:pt x="24347" y="30000"/>
                    </a:lnTo>
                    <a:lnTo>
                      <a:pt x="21913" y="30000"/>
                    </a:lnTo>
                    <a:lnTo>
                      <a:pt x="19594" y="30332"/>
                    </a:lnTo>
                    <a:lnTo>
                      <a:pt x="17391" y="30774"/>
                    </a:lnTo>
                    <a:lnTo>
                      <a:pt x="15188" y="31771"/>
                    </a:lnTo>
                    <a:lnTo>
                      <a:pt x="15536" y="29335"/>
                    </a:lnTo>
                    <a:lnTo>
                      <a:pt x="15884" y="26789"/>
                    </a:lnTo>
                    <a:lnTo>
                      <a:pt x="16695" y="24354"/>
                    </a:lnTo>
                    <a:lnTo>
                      <a:pt x="17623" y="22029"/>
                    </a:lnTo>
                    <a:lnTo>
                      <a:pt x="19014" y="19815"/>
                    </a:lnTo>
                    <a:lnTo>
                      <a:pt x="20637" y="17822"/>
                    </a:lnTo>
                    <a:lnTo>
                      <a:pt x="22492" y="16273"/>
                    </a:lnTo>
                    <a:lnTo>
                      <a:pt x="24695" y="14944"/>
                    </a:lnTo>
                    <a:lnTo>
                      <a:pt x="25391" y="14833"/>
                    </a:lnTo>
                    <a:lnTo>
                      <a:pt x="26086" y="14723"/>
                    </a:lnTo>
                    <a:lnTo>
                      <a:pt x="26782" y="14501"/>
                    </a:lnTo>
                    <a:lnTo>
                      <a:pt x="27362" y="14169"/>
                    </a:lnTo>
                    <a:lnTo>
                      <a:pt x="26550" y="13726"/>
                    </a:lnTo>
                    <a:lnTo>
                      <a:pt x="25507" y="13726"/>
                    </a:lnTo>
                    <a:lnTo>
                      <a:pt x="24463" y="13837"/>
                    </a:lnTo>
                    <a:lnTo>
                      <a:pt x="23536" y="14059"/>
                    </a:lnTo>
                    <a:lnTo>
                      <a:pt x="22492" y="14391"/>
                    </a:lnTo>
                    <a:lnTo>
                      <a:pt x="21565" y="14169"/>
                    </a:lnTo>
                    <a:lnTo>
                      <a:pt x="20869" y="13726"/>
                    </a:lnTo>
                    <a:lnTo>
                      <a:pt x="20289" y="12619"/>
                    </a:lnTo>
                    <a:lnTo>
                      <a:pt x="19710" y="9520"/>
                    </a:lnTo>
                    <a:lnTo>
                      <a:pt x="19478" y="6531"/>
                    </a:lnTo>
                    <a:lnTo>
                      <a:pt x="19246" y="3210"/>
                    </a:lnTo>
                    <a:lnTo>
                      <a:pt x="19246" y="0"/>
                    </a:lnTo>
                    <a:lnTo>
                      <a:pt x="20753" y="1328"/>
                    </a:lnTo>
                    <a:lnTo>
                      <a:pt x="22144" y="2767"/>
                    </a:lnTo>
                    <a:lnTo>
                      <a:pt x="23536" y="3985"/>
                    </a:lnTo>
                    <a:lnTo>
                      <a:pt x="24811" y="5424"/>
                    </a:lnTo>
                    <a:lnTo>
                      <a:pt x="25971" y="6974"/>
                    </a:lnTo>
                    <a:lnTo>
                      <a:pt x="27014" y="8413"/>
                    </a:lnTo>
                    <a:lnTo>
                      <a:pt x="27942" y="10073"/>
                    </a:lnTo>
                    <a:lnTo>
                      <a:pt x="28869" y="11845"/>
                    </a:lnTo>
                    <a:close/>
                  </a:path>
                </a:pathLst>
              </a:custGeom>
              <a:solidFill>
                <a:srgbClr val="B22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8" name="Google Shape;108;p14"/>
              <p:cNvSpPr/>
              <p:nvPr/>
            </p:nvSpPr>
            <p:spPr>
              <a:xfrm>
                <a:off x="6315075" y="2154237"/>
                <a:ext cx="85725" cy="65087"/>
              </a:xfrm>
              <a:custGeom>
                <a:rect b="b" l="l" r="r" t="t"/>
                <a:pathLst>
                  <a:path extrusionOk="0" h="120000" w="120000">
                    <a:moveTo>
                      <a:pt x="120000" y="0"/>
                    </a:moveTo>
                    <a:lnTo>
                      <a:pt x="114814" y="5806"/>
                    </a:lnTo>
                    <a:lnTo>
                      <a:pt x="109629" y="10645"/>
                    </a:lnTo>
                    <a:lnTo>
                      <a:pt x="105185" y="18387"/>
                    </a:lnTo>
                    <a:lnTo>
                      <a:pt x="101481" y="25161"/>
                    </a:lnTo>
                    <a:lnTo>
                      <a:pt x="96296" y="31935"/>
                    </a:lnTo>
                    <a:lnTo>
                      <a:pt x="92592" y="38709"/>
                    </a:lnTo>
                    <a:lnTo>
                      <a:pt x="90370" y="47419"/>
                    </a:lnTo>
                    <a:lnTo>
                      <a:pt x="87407" y="55161"/>
                    </a:lnTo>
                    <a:lnTo>
                      <a:pt x="80740" y="73548"/>
                    </a:lnTo>
                    <a:lnTo>
                      <a:pt x="72592" y="86129"/>
                    </a:lnTo>
                    <a:lnTo>
                      <a:pt x="62222" y="94838"/>
                    </a:lnTo>
                    <a:lnTo>
                      <a:pt x="50370" y="100645"/>
                    </a:lnTo>
                    <a:lnTo>
                      <a:pt x="38518" y="104516"/>
                    </a:lnTo>
                    <a:lnTo>
                      <a:pt x="25925" y="108387"/>
                    </a:lnTo>
                    <a:lnTo>
                      <a:pt x="14814" y="112258"/>
                    </a:lnTo>
                    <a:lnTo>
                      <a:pt x="3703" y="120000"/>
                    </a:lnTo>
                    <a:lnTo>
                      <a:pt x="0" y="120000"/>
                    </a:lnTo>
                    <a:lnTo>
                      <a:pt x="3703" y="110322"/>
                    </a:lnTo>
                    <a:lnTo>
                      <a:pt x="7407" y="100645"/>
                    </a:lnTo>
                    <a:lnTo>
                      <a:pt x="12592" y="90000"/>
                    </a:lnTo>
                    <a:lnTo>
                      <a:pt x="17037" y="82258"/>
                    </a:lnTo>
                    <a:lnTo>
                      <a:pt x="22222" y="72580"/>
                    </a:lnTo>
                    <a:lnTo>
                      <a:pt x="28148" y="63870"/>
                    </a:lnTo>
                    <a:lnTo>
                      <a:pt x="33333" y="54193"/>
                    </a:lnTo>
                    <a:lnTo>
                      <a:pt x="39259" y="45483"/>
                    </a:lnTo>
                    <a:lnTo>
                      <a:pt x="47407" y="34838"/>
                    </a:lnTo>
                    <a:lnTo>
                      <a:pt x="57037" y="25161"/>
                    </a:lnTo>
                    <a:lnTo>
                      <a:pt x="65925" y="16451"/>
                    </a:lnTo>
                    <a:lnTo>
                      <a:pt x="76296" y="10645"/>
                    </a:lnTo>
                    <a:lnTo>
                      <a:pt x="86666" y="5806"/>
                    </a:lnTo>
                    <a:lnTo>
                      <a:pt x="97777" y="2903"/>
                    </a:lnTo>
                    <a:lnTo>
                      <a:pt x="108888" y="0"/>
                    </a:lnTo>
                    <a:lnTo>
                      <a:pt x="12000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9" name="Google Shape;109;p14"/>
              <p:cNvSpPr/>
              <p:nvPr/>
            </p:nvSpPr>
            <p:spPr>
              <a:xfrm>
                <a:off x="5699125" y="2373312"/>
                <a:ext cx="574675" cy="649287"/>
              </a:xfrm>
              <a:custGeom>
                <a:rect b="b" l="l" r="r" t="t"/>
                <a:pathLst>
                  <a:path extrusionOk="0" h="120000" w="120000">
                    <a:moveTo>
                      <a:pt x="12596" y="12117"/>
                    </a:moveTo>
                    <a:lnTo>
                      <a:pt x="13812" y="12508"/>
                    </a:lnTo>
                    <a:lnTo>
                      <a:pt x="15027" y="12996"/>
                    </a:lnTo>
                    <a:lnTo>
                      <a:pt x="16243" y="13192"/>
                    </a:lnTo>
                    <a:lnTo>
                      <a:pt x="17679" y="13387"/>
                    </a:lnTo>
                    <a:lnTo>
                      <a:pt x="18895" y="13680"/>
                    </a:lnTo>
                    <a:lnTo>
                      <a:pt x="20220" y="13778"/>
                    </a:lnTo>
                    <a:lnTo>
                      <a:pt x="21436" y="14071"/>
                    </a:lnTo>
                    <a:lnTo>
                      <a:pt x="22651" y="14462"/>
                    </a:lnTo>
                    <a:lnTo>
                      <a:pt x="28287" y="16710"/>
                    </a:lnTo>
                    <a:lnTo>
                      <a:pt x="29060" y="19446"/>
                    </a:lnTo>
                    <a:lnTo>
                      <a:pt x="30276" y="22084"/>
                    </a:lnTo>
                    <a:lnTo>
                      <a:pt x="31823" y="24527"/>
                    </a:lnTo>
                    <a:lnTo>
                      <a:pt x="33812" y="26579"/>
                    </a:lnTo>
                    <a:lnTo>
                      <a:pt x="36022" y="28534"/>
                    </a:lnTo>
                    <a:lnTo>
                      <a:pt x="38563" y="30097"/>
                    </a:lnTo>
                    <a:lnTo>
                      <a:pt x="40994" y="31368"/>
                    </a:lnTo>
                    <a:lnTo>
                      <a:pt x="43646" y="32345"/>
                    </a:lnTo>
                    <a:lnTo>
                      <a:pt x="44530" y="32540"/>
                    </a:lnTo>
                    <a:lnTo>
                      <a:pt x="45303" y="32833"/>
                    </a:lnTo>
                    <a:lnTo>
                      <a:pt x="46187" y="32931"/>
                    </a:lnTo>
                    <a:lnTo>
                      <a:pt x="46961" y="33029"/>
                    </a:lnTo>
                    <a:lnTo>
                      <a:pt x="47845" y="33322"/>
                    </a:lnTo>
                    <a:lnTo>
                      <a:pt x="48618" y="33322"/>
                    </a:lnTo>
                    <a:lnTo>
                      <a:pt x="49502" y="33517"/>
                    </a:lnTo>
                    <a:lnTo>
                      <a:pt x="50386" y="33517"/>
                    </a:lnTo>
                    <a:lnTo>
                      <a:pt x="52154" y="36058"/>
                    </a:lnTo>
                    <a:lnTo>
                      <a:pt x="54143" y="38110"/>
                    </a:lnTo>
                    <a:lnTo>
                      <a:pt x="56353" y="39869"/>
                    </a:lnTo>
                    <a:lnTo>
                      <a:pt x="58895" y="41237"/>
                    </a:lnTo>
                    <a:lnTo>
                      <a:pt x="61657" y="42117"/>
                    </a:lnTo>
                    <a:lnTo>
                      <a:pt x="64419" y="42605"/>
                    </a:lnTo>
                    <a:lnTo>
                      <a:pt x="67292" y="42801"/>
                    </a:lnTo>
                    <a:lnTo>
                      <a:pt x="70165" y="42605"/>
                    </a:lnTo>
                    <a:lnTo>
                      <a:pt x="70939" y="42508"/>
                    </a:lnTo>
                    <a:lnTo>
                      <a:pt x="71602" y="42312"/>
                    </a:lnTo>
                    <a:lnTo>
                      <a:pt x="72265" y="42214"/>
                    </a:lnTo>
                    <a:lnTo>
                      <a:pt x="72928" y="42214"/>
                    </a:lnTo>
                    <a:lnTo>
                      <a:pt x="73701" y="42214"/>
                    </a:lnTo>
                    <a:lnTo>
                      <a:pt x="74254" y="42214"/>
                    </a:lnTo>
                    <a:lnTo>
                      <a:pt x="74806" y="42508"/>
                    </a:lnTo>
                    <a:lnTo>
                      <a:pt x="75359" y="42801"/>
                    </a:lnTo>
                    <a:lnTo>
                      <a:pt x="77016" y="44462"/>
                    </a:lnTo>
                    <a:lnTo>
                      <a:pt x="78674" y="46416"/>
                    </a:lnTo>
                    <a:lnTo>
                      <a:pt x="80110" y="48371"/>
                    </a:lnTo>
                    <a:lnTo>
                      <a:pt x="81767" y="50228"/>
                    </a:lnTo>
                    <a:lnTo>
                      <a:pt x="83535" y="52182"/>
                    </a:lnTo>
                    <a:lnTo>
                      <a:pt x="85303" y="53941"/>
                    </a:lnTo>
                    <a:lnTo>
                      <a:pt x="87182" y="55309"/>
                    </a:lnTo>
                    <a:lnTo>
                      <a:pt x="89281" y="56384"/>
                    </a:lnTo>
                    <a:lnTo>
                      <a:pt x="87955" y="60195"/>
                    </a:lnTo>
                    <a:lnTo>
                      <a:pt x="87182" y="64592"/>
                    </a:lnTo>
                    <a:lnTo>
                      <a:pt x="87513" y="68794"/>
                    </a:lnTo>
                    <a:lnTo>
                      <a:pt x="89060" y="72605"/>
                    </a:lnTo>
                    <a:lnTo>
                      <a:pt x="90165" y="74853"/>
                    </a:lnTo>
                    <a:lnTo>
                      <a:pt x="90386" y="77100"/>
                    </a:lnTo>
                    <a:lnTo>
                      <a:pt x="90276" y="79250"/>
                    </a:lnTo>
                    <a:lnTo>
                      <a:pt x="89723" y="81302"/>
                    </a:lnTo>
                    <a:lnTo>
                      <a:pt x="89060" y="83550"/>
                    </a:lnTo>
                    <a:lnTo>
                      <a:pt x="88508" y="85798"/>
                    </a:lnTo>
                    <a:lnTo>
                      <a:pt x="88287" y="88241"/>
                    </a:lnTo>
                    <a:lnTo>
                      <a:pt x="88729" y="90586"/>
                    </a:lnTo>
                    <a:lnTo>
                      <a:pt x="89613" y="93029"/>
                    </a:lnTo>
                    <a:lnTo>
                      <a:pt x="90718" y="95276"/>
                    </a:lnTo>
                    <a:lnTo>
                      <a:pt x="92044" y="97524"/>
                    </a:lnTo>
                    <a:lnTo>
                      <a:pt x="93701" y="99674"/>
                    </a:lnTo>
                    <a:lnTo>
                      <a:pt x="95469" y="101433"/>
                    </a:lnTo>
                    <a:lnTo>
                      <a:pt x="97458" y="103192"/>
                    </a:lnTo>
                    <a:lnTo>
                      <a:pt x="99668" y="104560"/>
                    </a:lnTo>
                    <a:lnTo>
                      <a:pt x="101878" y="105635"/>
                    </a:lnTo>
                    <a:lnTo>
                      <a:pt x="104088" y="106416"/>
                    </a:lnTo>
                    <a:lnTo>
                      <a:pt x="106187" y="106905"/>
                    </a:lnTo>
                    <a:lnTo>
                      <a:pt x="108508" y="107394"/>
                    </a:lnTo>
                    <a:lnTo>
                      <a:pt x="110718" y="107785"/>
                    </a:lnTo>
                    <a:lnTo>
                      <a:pt x="113038" y="108078"/>
                    </a:lnTo>
                    <a:lnTo>
                      <a:pt x="115248" y="108371"/>
                    </a:lnTo>
                    <a:lnTo>
                      <a:pt x="117679" y="108664"/>
                    </a:lnTo>
                    <a:lnTo>
                      <a:pt x="120000" y="108957"/>
                    </a:lnTo>
                    <a:lnTo>
                      <a:pt x="118342" y="110325"/>
                    </a:lnTo>
                    <a:lnTo>
                      <a:pt x="116685" y="111596"/>
                    </a:lnTo>
                    <a:lnTo>
                      <a:pt x="115027" y="112866"/>
                    </a:lnTo>
                    <a:lnTo>
                      <a:pt x="113370" y="113941"/>
                    </a:lnTo>
                    <a:lnTo>
                      <a:pt x="111491" y="114918"/>
                    </a:lnTo>
                    <a:lnTo>
                      <a:pt x="109834" y="115993"/>
                    </a:lnTo>
                    <a:lnTo>
                      <a:pt x="108066" y="116775"/>
                    </a:lnTo>
                    <a:lnTo>
                      <a:pt x="106187" y="117654"/>
                    </a:lnTo>
                    <a:lnTo>
                      <a:pt x="104309" y="118241"/>
                    </a:lnTo>
                    <a:lnTo>
                      <a:pt x="102430" y="118729"/>
                    </a:lnTo>
                    <a:lnTo>
                      <a:pt x="100441" y="119315"/>
                    </a:lnTo>
                    <a:lnTo>
                      <a:pt x="98453" y="119609"/>
                    </a:lnTo>
                    <a:lnTo>
                      <a:pt x="96353" y="119902"/>
                    </a:lnTo>
                    <a:lnTo>
                      <a:pt x="94254" y="119999"/>
                    </a:lnTo>
                    <a:lnTo>
                      <a:pt x="92044" y="119999"/>
                    </a:lnTo>
                    <a:lnTo>
                      <a:pt x="89834" y="119999"/>
                    </a:lnTo>
                    <a:lnTo>
                      <a:pt x="87955" y="119902"/>
                    </a:lnTo>
                    <a:lnTo>
                      <a:pt x="85966" y="119511"/>
                    </a:lnTo>
                    <a:lnTo>
                      <a:pt x="84309" y="118729"/>
                    </a:lnTo>
                    <a:lnTo>
                      <a:pt x="82541" y="118045"/>
                    </a:lnTo>
                    <a:lnTo>
                      <a:pt x="80994" y="117166"/>
                    </a:lnTo>
                    <a:lnTo>
                      <a:pt x="79337" y="116188"/>
                    </a:lnTo>
                    <a:lnTo>
                      <a:pt x="77790" y="115114"/>
                    </a:lnTo>
                    <a:lnTo>
                      <a:pt x="76243" y="113941"/>
                    </a:lnTo>
                    <a:lnTo>
                      <a:pt x="74917" y="112866"/>
                    </a:lnTo>
                    <a:lnTo>
                      <a:pt x="73370" y="111889"/>
                    </a:lnTo>
                    <a:lnTo>
                      <a:pt x="71823" y="110716"/>
                    </a:lnTo>
                    <a:lnTo>
                      <a:pt x="70386" y="109739"/>
                    </a:lnTo>
                    <a:lnTo>
                      <a:pt x="68729" y="108762"/>
                    </a:lnTo>
                    <a:lnTo>
                      <a:pt x="67071" y="107882"/>
                    </a:lnTo>
                    <a:lnTo>
                      <a:pt x="65414" y="107198"/>
                    </a:lnTo>
                    <a:lnTo>
                      <a:pt x="63535" y="106807"/>
                    </a:lnTo>
                    <a:lnTo>
                      <a:pt x="61104" y="106416"/>
                    </a:lnTo>
                    <a:lnTo>
                      <a:pt x="58563" y="106123"/>
                    </a:lnTo>
                    <a:lnTo>
                      <a:pt x="56022" y="105635"/>
                    </a:lnTo>
                    <a:lnTo>
                      <a:pt x="53480" y="105244"/>
                    </a:lnTo>
                    <a:lnTo>
                      <a:pt x="50939" y="104560"/>
                    </a:lnTo>
                    <a:lnTo>
                      <a:pt x="48618" y="103583"/>
                    </a:lnTo>
                    <a:lnTo>
                      <a:pt x="46408" y="102117"/>
                    </a:lnTo>
                    <a:lnTo>
                      <a:pt x="44309" y="100358"/>
                    </a:lnTo>
                    <a:lnTo>
                      <a:pt x="40994" y="96351"/>
                    </a:lnTo>
                    <a:lnTo>
                      <a:pt x="38563" y="92149"/>
                    </a:lnTo>
                    <a:lnTo>
                      <a:pt x="36574" y="87850"/>
                    </a:lnTo>
                    <a:lnTo>
                      <a:pt x="35248" y="83257"/>
                    </a:lnTo>
                    <a:lnTo>
                      <a:pt x="34254" y="78566"/>
                    </a:lnTo>
                    <a:lnTo>
                      <a:pt x="33591" y="73778"/>
                    </a:lnTo>
                    <a:lnTo>
                      <a:pt x="33259" y="68697"/>
                    </a:lnTo>
                    <a:lnTo>
                      <a:pt x="33149" y="63615"/>
                    </a:lnTo>
                    <a:lnTo>
                      <a:pt x="33149" y="60390"/>
                    </a:lnTo>
                    <a:lnTo>
                      <a:pt x="33259" y="57263"/>
                    </a:lnTo>
                    <a:lnTo>
                      <a:pt x="33591" y="54039"/>
                    </a:lnTo>
                    <a:lnTo>
                      <a:pt x="34143" y="51107"/>
                    </a:lnTo>
                    <a:lnTo>
                      <a:pt x="34585" y="49153"/>
                    </a:lnTo>
                    <a:lnTo>
                      <a:pt x="35138" y="47003"/>
                    </a:lnTo>
                    <a:lnTo>
                      <a:pt x="35690" y="45048"/>
                    </a:lnTo>
                    <a:lnTo>
                      <a:pt x="36243" y="43094"/>
                    </a:lnTo>
                    <a:lnTo>
                      <a:pt x="36906" y="41140"/>
                    </a:lnTo>
                    <a:lnTo>
                      <a:pt x="37569" y="38990"/>
                    </a:lnTo>
                    <a:lnTo>
                      <a:pt x="38232" y="37133"/>
                    </a:lnTo>
                    <a:lnTo>
                      <a:pt x="39116" y="35179"/>
                    </a:lnTo>
                    <a:lnTo>
                      <a:pt x="38784" y="34885"/>
                    </a:lnTo>
                    <a:lnTo>
                      <a:pt x="36353" y="38697"/>
                    </a:lnTo>
                    <a:lnTo>
                      <a:pt x="34254" y="42801"/>
                    </a:lnTo>
                    <a:lnTo>
                      <a:pt x="32707" y="47003"/>
                    </a:lnTo>
                    <a:lnTo>
                      <a:pt x="31381" y="51400"/>
                    </a:lnTo>
                    <a:lnTo>
                      <a:pt x="30386" y="55895"/>
                    </a:lnTo>
                    <a:lnTo>
                      <a:pt x="29613" y="60488"/>
                    </a:lnTo>
                    <a:lnTo>
                      <a:pt x="28729" y="64983"/>
                    </a:lnTo>
                    <a:lnTo>
                      <a:pt x="28066" y="69674"/>
                    </a:lnTo>
                    <a:lnTo>
                      <a:pt x="26408" y="69381"/>
                    </a:lnTo>
                    <a:lnTo>
                      <a:pt x="24861" y="69087"/>
                    </a:lnTo>
                    <a:lnTo>
                      <a:pt x="23204" y="68697"/>
                    </a:lnTo>
                    <a:lnTo>
                      <a:pt x="21657" y="68110"/>
                    </a:lnTo>
                    <a:lnTo>
                      <a:pt x="20331" y="67426"/>
                    </a:lnTo>
                    <a:lnTo>
                      <a:pt x="18895" y="66449"/>
                    </a:lnTo>
                    <a:lnTo>
                      <a:pt x="17790" y="65472"/>
                    </a:lnTo>
                    <a:lnTo>
                      <a:pt x="16795" y="64006"/>
                    </a:lnTo>
                    <a:lnTo>
                      <a:pt x="16022" y="62345"/>
                    </a:lnTo>
                    <a:lnTo>
                      <a:pt x="15359" y="60488"/>
                    </a:lnTo>
                    <a:lnTo>
                      <a:pt x="14585" y="58534"/>
                    </a:lnTo>
                    <a:lnTo>
                      <a:pt x="14033" y="56677"/>
                    </a:lnTo>
                    <a:lnTo>
                      <a:pt x="16132" y="57166"/>
                    </a:lnTo>
                    <a:lnTo>
                      <a:pt x="18342" y="57557"/>
                    </a:lnTo>
                    <a:lnTo>
                      <a:pt x="20552" y="57850"/>
                    </a:lnTo>
                    <a:lnTo>
                      <a:pt x="22762" y="57654"/>
                    </a:lnTo>
                    <a:lnTo>
                      <a:pt x="24972" y="57459"/>
                    </a:lnTo>
                    <a:lnTo>
                      <a:pt x="26961" y="56579"/>
                    </a:lnTo>
                    <a:lnTo>
                      <a:pt x="28729" y="55407"/>
                    </a:lnTo>
                    <a:lnTo>
                      <a:pt x="30165" y="53745"/>
                    </a:lnTo>
                    <a:lnTo>
                      <a:pt x="29281" y="53941"/>
                    </a:lnTo>
                    <a:lnTo>
                      <a:pt x="28508" y="54332"/>
                    </a:lnTo>
                    <a:lnTo>
                      <a:pt x="27734" y="54625"/>
                    </a:lnTo>
                    <a:lnTo>
                      <a:pt x="26961" y="54918"/>
                    </a:lnTo>
                    <a:lnTo>
                      <a:pt x="26077" y="55211"/>
                    </a:lnTo>
                    <a:lnTo>
                      <a:pt x="25303" y="55407"/>
                    </a:lnTo>
                    <a:lnTo>
                      <a:pt x="24419" y="55407"/>
                    </a:lnTo>
                    <a:lnTo>
                      <a:pt x="23535" y="55407"/>
                    </a:lnTo>
                    <a:lnTo>
                      <a:pt x="21104" y="55211"/>
                    </a:lnTo>
                    <a:lnTo>
                      <a:pt x="18895" y="54625"/>
                    </a:lnTo>
                    <a:lnTo>
                      <a:pt x="16685" y="54039"/>
                    </a:lnTo>
                    <a:lnTo>
                      <a:pt x="14585" y="53159"/>
                    </a:lnTo>
                    <a:lnTo>
                      <a:pt x="12596" y="52084"/>
                    </a:lnTo>
                    <a:lnTo>
                      <a:pt x="10607" y="50912"/>
                    </a:lnTo>
                    <a:lnTo>
                      <a:pt x="8839" y="49348"/>
                    </a:lnTo>
                    <a:lnTo>
                      <a:pt x="7182" y="47687"/>
                    </a:lnTo>
                    <a:lnTo>
                      <a:pt x="6298" y="46710"/>
                    </a:lnTo>
                    <a:lnTo>
                      <a:pt x="5745" y="45635"/>
                    </a:lnTo>
                    <a:lnTo>
                      <a:pt x="5414" y="44364"/>
                    </a:lnTo>
                    <a:lnTo>
                      <a:pt x="5082" y="43094"/>
                    </a:lnTo>
                    <a:lnTo>
                      <a:pt x="6850" y="44169"/>
                    </a:lnTo>
                    <a:lnTo>
                      <a:pt x="8950" y="45146"/>
                    </a:lnTo>
                    <a:lnTo>
                      <a:pt x="11160" y="45830"/>
                    </a:lnTo>
                    <a:lnTo>
                      <a:pt x="13370" y="46123"/>
                    </a:lnTo>
                    <a:lnTo>
                      <a:pt x="15690" y="46319"/>
                    </a:lnTo>
                    <a:lnTo>
                      <a:pt x="17900" y="46123"/>
                    </a:lnTo>
                    <a:lnTo>
                      <a:pt x="20220" y="45635"/>
                    </a:lnTo>
                    <a:lnTo>
                      <a:pt x="22209" y="44755"/>
                    </a:lnTo>
                    <a:lnTo>
                      <a:pt x="22762" y="44462"/>
                    </a:lnTo>
                    <a:lnTo>
                      <a:pt x="23314" y="44169"/>
                    </a:lnTo>
                    <a:lnTo>
                      <a:pt x="23867" y="43876"/>
                    </a:lnTo>
                    <a:lnTo>
                      <a:pt x="24419" y="43583"/>
                    </a:lnTo>
                    <a:lnTo>
                      <a:pt x="24972" y="43387"/>
                    </a:lnTo>
                    <a:lnTo>
                      <a:pt x="25524" y="43094"/>
                    </a:lnTo>
                    <a:lnTo>
                      <a:pt x="26077" y="42801"/>
                    </a:lnTo>
                    <a:lnTo>
                      <a:pt x="26629" y="42312"/>
                    </a:lnTo>
                    <a:lnTo>
                      <a:pt x="24751" y="42899"/>
                    </a:lnTo>
                    <a:lnTo>
                      <a:pt x="22541" y="43387"/>
                    </a:lnTo>
                    <a:lnTo>
                      <a:pt x="20220" y="43778"/>
                    </a:lnTo>
                    <a:lnTo>
                      <a:pt x="17900" y="43876"/>
                    </a:lnTo>
                    <a:lnTo>
                      <a:pt x="15580" y="43778"/>
                    </a:lnTo>
                    <a:lnTo>
                      <a:pt x="13370" y="43387"/>
                    </a:lnTo>
                    <a:lnTo>
                      <a:pt x="11270" y="42508"/>
                    </a:lnTo>
                    <a:lnTo>
                      <a:pt x="9502" y="41237"/>
                    </a:lnTo>
                    <a:lnTo>
                      <a:pt x="8397" y="40065"/>
                    </a:lnTo>
                    <a:lnTo>
                      <a:pt x="7403" y="38794"/>
                    </a:lnTo>
                    <a:lnTo>
                      <a:pt x="6629" y="37622"/>
                    </a:lnTo>
                    <a:lnTo>
                      <a:pt x="6077" y="36156"/>
                    </a:lnTo>
                    <a:lnTo>
                      <a:pt x="5635" y="34788"/>
                    </a:lnTo>
                    <a:lnTo>
                      <a:pt x="5524" y="33322"/>
                    </a:lnTo>
                    <a:lnTo>
                      <a:pt x="5524" y="31758"/>
                    </a:lnTo>
                    <a:lnTo>
                      <a:pt x="5745" y="30293"/>
                    </a:lnTo>
                    <a:lnTo>
                      <a:pt x="7845" y="31074"/>
                    </a:lnTo>
                    <a:lnTo>
                      <a:pt x="10055" y="31758"/>
                    </a:lnTo>
                    <a:lnTo>
                      <a:pt x="12265" y="32540"/>
                    </a:lnTo>
                    <a:lnTo>
                      <a:pt x="14806" y="32931"/>
                    </a:lnTo>
                    <a:lnTo>
                      <a:pt x="17127" y="33029"/>
                    </a:lnTo>
                    <a:lnTo>
                      <a:pt x="19668" y="32931"/>
                    </a:lnTo>
                    <a:lnTo>
                      <a:pt x="21878" y="32247"/>
                    </a:lnTo>
                    <a:lnTo>
                      <a:pt x="24088" y="31074"/>
                    </a:lnTo>
                    <a:lnTo>
                      <a:pt x="24861" y="30586"/>
                    </a:lnTo>
                    <a:lnTo>
                      <a:pt x="25856" y="30097"/>
                    </a:lnTo>
                    <a:lnTo>
                      <a:pt x="26629" y="29511"/>
                    </a:lnTo>
                    <a:lnTo>
                      <a:pt x="27403" y="28729"/>
                    </a:lnTo>
                    <a:lnTo>
                      <a:pt x="26519" y="29022"/>
                    </a:lnTo>
                    <a:lnTo>
                      <a:pt x="25524" y="29120"/>
                    </a:lnTo>
                    <a:lnTo>
                      <a:pt x="24640" y="29413"/>
                    </a:lnTo>
                    <a:lnTo>
                      <a:pt x="23646" y="29706"/>
                    </a:lnTo>
                    <a:lnTo>
                      <a:pt x="22651" y="29804"/>
                    </a:lnTo>
                    <a:lnTo>
                      <a:pt x="21546" y="29999"/>
                    </a:lnTo>
                    <a:lnTo>
                      <a:pt x="20552" y="29999"/>
                    </a:lnTo>
                    <a:lnTo>
                      <a:pt x="19447" y="29804"/>
                    </a:lnTo>
                    <a:lnTo>
                      <a:pt x="17127" y="29413"/>
                    </a:lnTo>
                    <a:lnTo>
                      <a:pt x="14917" y="28729"/>
                    </a:lnTo>
                    <a:lnTo>
                      <a:pt x="12596" y="28045"/>
                    </a:lnTo>
                    <a:lnTo>
                      <a:pt x="10497" y="27068"/>
                    </a:lnTo>
                    <a:lnTo>
                      <a:pt x="8397" y="25798"/>
                    </a:lnTo>
                    <a:lnTo>
                      <a:pt x="6519" y="24234"/>
                    </a:lnTo>
                    <a:lnTo>
                      <a:pt x="4861" y="22475"/>
                    </a:lnTo>
                    <a:lnTo>
                      <a:pt x="3314" y="20423"/>
                    </a:lnTo>
                    <a:lnTo>
                      <a:pt x="1657" y="17198"/>
                    </a:lnTo>
                    <a:lnTo>
                      <a:pt x="552" y="13778"/>
                    </a:lnTo>
                    <a:lnTo>
                      <a:pt x="0" y="10162"/>
                    </a:lnTo>
                    <a:lnTo>
                      <a:pt x="0" y="6351"/>
                    </a:lnTo>
                    <a:lnTo>
                      <a:pt x="1878" y="0"/>
                    </a:lnTo>
                    <a:lnTo>
                      <a:pt x="2320" y="2149"/>
                    </a:lnTo>
                    <a:lnTo>
                      <a:pt x="3204" y="3908"/>
                    </a:lnTo>
                    <a:lnTo>
                      <a:pt x="4309" y="5765"/>
                    </a:lnTo>
                    <a:lnTo>
                      <a:pt x="5635" y="7426"/>
                    </a:lnTo>
                    <a:lnTo>
                      <a:pt x="7182" y="8892"/>
                    </a:lnTo>
                    <a:lnTo>
                      <a:pt x="8950" y="10162"/>
                    </a:lnTo>
                    <a:lnTo>
                      <a:pt x="10718" y="11237"/>
                    </a:lnTo>
                    <a:lnTo>
                      <a:pt x="12596" y="12117"/>
                    </a:lnTo>
                    <a:close/>
                  </a:path>
                </a:pathLst>
              </a:custGeom>
              <a:solidFill>
                <a:srgbClr val="B22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0" name="Google Shape;110;p14"/>
              <p:cNvSpPr/>
              <p:nvPr/>
            </p:nvSpPr>
            <p:spPr>
              <a:xfrm>
                <a:off x="6146800" y="2417762"/>
                <a:ext cx="177800" cy="174625"/>
              </a:xfrm>
              <a:custGeom>
                <a:rect b="b" l="l" r="r" t="t"/>
                <a:pathLst>
                  <a:path extrusionOk="0" h="120000" w="120000">
                    <a:moveTo>
                      <a:pt x="113552" y="78433"/>
                    </a:moveTo>
                    <a:lnTo>
                      <a:pt x="102447" y="95783"/>
                    </a:lnTo>
                    <a:lnTo>
                      <a:pt x="102805" y="96144"/>
                    </a:lnTo>
                    <a:lnTo>
                      <a:pt x="97432" y="103373"/>
                    </a:lnTo>
                    <a:lnTo>
                      <a:pt x="91343" y="109156"/>
                    </a:lnTo>
                    <a:lnTo>
                      <a:pt x="84537" y="113855"/>
                    </a:lnTo>
                    <a:lnTo>
                      <a:pt x="77373" y="117108"/>
                    </a:lnTo>
                    <a:lnTo>
                      <a:pt x="69492" y="118915"/>
                    </a:lnTo>
                    <a:lnTo>
                      <a:pt x="61253" y="119999"/>
                    </a:lnTo>
                    <a:lnTo>
                      <a:pt x="53014" y="119999"/>
                    </a:lnTo>
                    <a:lnTo>
                      <a:pt x="44776" y="118915"/>
                    </a:lnTo>
                    <a:lnTo>
                      <a:pt x="39402" y="117831"/>
                    </a:lnTo>
                    <a:lnTo>
                      <a:pt x="34029" y="116385"/>
                    </a:lnTo>
                    <a:lnTo>
                      <a:pt x="28656" y="114939"/>
                    </a:lnTo>
                    <a:lnTo>
                      <a:pt x="23283" y="113132"/>
                    </a:lnTo>
                    <a:lnTo>
                      <a:pt x="17910" y="111325"/>
                    </a:lnTo>
                    <a:lnTo>
                      <a:pt x="12537" y="109518"/>
                    </a:lnTo>
                    <a:lnTo>
                      <a:pt x="7522" y="107710"/>
                    </a:lnTo>
                    <a:lnTo>
                      <a:pt x="2149" y="105542"/>
                    </a:lnTo>
                    <a:lnTo>
                      <a:pt x="1074" y="104457"/>
                    </a:lnTo>
                    <a:lnTo>
                      <a:pt x="358" y="103373"/>
                    </a:lnTo>
                    <a:lnTo>
                      <a:pt x="0" y="101927"/>
                    </a:lnTo>
                    <a:lnTo>
                      <a:pt x="0" y="100843"/>
                    </a:lnTo>
                    <a:lnTo>
                      <a:pt x="4656" y="102289"/>
                    </a:lnTo>
                    <a:lnTo>
                      <a:pt x="9671" y="103373"/>
                    </a:lnTo>
                    <a:lnTo>
                      <a:pt x="15044" y="104457"/>
                    </a:lnTo>
                    <a:lnTo>
                      <a:pt x="20417" y="105542"/>
                    </a:lnTo>
                    <a:lnTo>
                      <a:pt x="25791" y="105903"/>
                    </a:lnTo>
                    <a:lnTo>
                      <a:pt x="31164" y="106626"/>
                    </a:lnTo>
                    <a:lnTo>
                      <a:pt x="36537" y="106626"/>
                    </a:lnTo>
                    <a:lnTo>
                      <a:pt x="41910" y="105903"/>
                    </a:lnTo>
                    <a:lnTo>
                      <a:pt x="47283" y="105542"/>
                    </a:lnTo>
                    <a:lnTo>
                      <a:pt x="52656" y="104819"/>
                    </a:lnTo>
                    <a:lnTo>
                      <a:pt x="57671" y="103373"/>
                    </a:lnTo>
                    <a:lnTo>
                      <a:pt x="62686" y="101927"/>
                    </a:lnTo>
                    <a:lnTo>
                      <a:pt x="67343" y="99397"/>
                    </a:lnTo>
                    <a:lnTo>
                      <a:pt x="72358" y="96506"/>
                    </a:lnTo>
                    <a:lnTo>
                      <a:pt x="77014" y="93614"/>
                    </a:lnTo>
                    <a:lnTo>
                      <a:pt x="80955" y="90000"/>
                    </a:lnTo>
                    <a:lnTo>
                      <a:pt x="87761" y="82771"/>
                    </a:lnTo>
                    <a:lnTo>
                      <a:pt x="93850" y="74819"/>
                    </a:lnTo>
                    <a:lnTo>
                      <a:pt x="99940" y="66506"/>
                    </a:lnTo>
                    <a:lnTo>
                      <a:pt x="104597" y="58192"/>
                    </a:lnTo>
                    <a:lnTo>
                      <a:pt x="108179" y="49156"/>
                    </a:lnTo>
                    <a:lnTo>
                      <a:pt x="111402" y="39397"/>
                    </a:lnTo>
                    <a:lnTo>
                      <a:pt x="112835" y="29638"/>
                    </a:lnTo>
                    <a:lnTo>
                      <a:pt x="113194" y="18433"/>
                    </a:lnTo>
                    <a:lnTo>
                      <a:pt x="113194" y="0"/>
                    </a:lnTo>
                    <a:lnTo>
                      <a:pt x="118208" y="18433"/>
                    </a:lnTo>
                    <a:lnTo>
                      <a:pt x="120000" y="39036"/>
                    </a:lnTo>
                    <a:lnTo>
                      <a:pt x="118567" y="59638"/>
                    </a:lnTo>
                    <a:lnTo>
                      <a:pt x="113552" y="7843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1" name="Google Shape;111;p14"/>
              <p:cNvSpPr/>
              <p:nvPr/>
            </p:nvSpPr>
            <p:spPr>
              <a:xfrm>
                <a:off x="5881687" y="2573337"/>
                <a:ext cx="207962" cy="376237"/>
              </a:xfrm>
              <a:custGeom>
                <a:rect b="b" l="l" r="r" t="t"/>
                <a:pathLst>
                  <a:path extrusionOk="0" h="120000" w="120000">
                    <a:moveTo>
                      <a:pt x="11908" y="676"/>
                    </a:moveTo>
                    <a:lnTo>
                      <a:pt x="13129" y="5746"/>
                    </a:lnTo>
                    <a:lnTo>
                      <a:pt x="14045" y="10985"/>
                    </a:lnTo>
                    <a:lnTo>
                      <a:pt x="15572" y="15718"/>
                    </a:lnTo>
                    <a:lnTo>
                      <a:pt x="17709" y="20619"/>
                    </a:lnTo>
                    <a:lnTo>
                      <a:pt x="19541" y="25352"/>
                    </a:lnTo>
                    <a:lnTo>
                      <a:pt x="22595" y="30084"/>
                    </a:lnTo>
                    <a:lnTo>
                      <a:pt x="25648" y="34478"/>
                    </a:lnTo>
                    <a:lnTo>
                      <a:pt x="29923" y="38873"/>
                    </a:lnTo>
                    <a:lnTo>
                      <a:pt x="33587" y="42253"/>
                    </a:lnTo>
                    <a:lnTo>
                      <a:pt x="37862" y="44957"/>
                    </a:lnTo>
                    <a:lnTo>
                      <a:pt x="42442" y="47154"/>
                    </a:lnTo>
                    <a:lnTo>
                      <a:pt x="47328" y="49183"/>
                    </a:lnTo>
                    <a:lnTo>
                      <a:pt x="52824" y="50873"/>
                    </a:lnTo>
                    <a:lnTo>
                      <a:pt x="58015" y="52225"/>
                    </a:lnTo>
                    <a:lnTo>
                      <a:pt x="63206" y="53746"/>
                    </a:lnTo>
                    <a:lnTo>
                      <a:pt x="68396" y="55267"/>
                    </a:lnTo>
                    <a:lnTo>
                      <a:pt x="62595" y="55605"/>
                    </a:lnTo>
                    <a:lnTo>
                      <a:pt x="56488" y="55436"/>
                    </a:lnTo>
                    <a:lnTo>
                      <a:pt x="50992" y="54760"/>
                    </a:lnTo>
                    <a:lnTo>
                      <a:pt x="45190" y="53746"/>
                    </a:lnTo>
                    <a:lnTo>
                      <a:pt x="39694" y="52225"/>
                    </a:lnTo>
                    <a:lnTo>
                      <a:pt x="33893" y="50873"/>
                    </a:lnTo>
                    <a:lnTo>
                      <a:pt x="28702" y="49183"/>
                    </a:lnTo>
                    <a:lnTo>
                      <a:pt x="23816" y="47492"/>
                    </a:lnTo>
                    <a:lnTo>
                      <a:pt x="25343" y="50028"/>
                    </a:lnTo>
                    <a:lnTo>
                      <a:pt x="27175" y="52563"/>
                    </a:lnTo>
                    <a:lnTo>
                      <a:pt x="29312" y="54929"/>
                    </a:lnTo>
                    <a:lnTo>
                      <a:pt x="32061" y="57126"/>
                    </a:lnTo>
                    <a:lnTo>
                      <a:pt x="34809" y="59323"/>
                    </a:lnTo>
                    <a:lnTo>
                      <a:pt x="37862" y="61521"/>
                    </a:lnTo>
                    <a:lnTo>
                      <a:pt x="41221" y="63718"/>
                    </a:lnTo>
                    <a:lnTo>
                      <a:pt x="44274" y="65746"/>
                    </a:lnTo>
                    <a:lnTo>
                      <a:pt x="47938" y="67605"/>
                    </a:lnTo>
                    <a:lnTo>
                      <a:pt x="51297" y="69295"/>
                    </a:lnTo>
                    <a:lnTo>
                      <a:pt x="54656" y="70985"/>
                    </a:lnTo>
                    <a:lnTo>
                      <a:pt x="58015" y="72676"/>
                    </a:lnTo>
                    <a:lnTo>
                      <a:pt x="61984" y="74197"/>
                    </a:lnTo>
                    <a:lnTo>
                      <a:pt x="65648" y="75380"/>
                    </a:lnTo>
                    <a:lnTo>
                      <a:pt x="69618" y="76563"/>
                    </a:lnTo>
                    <a:lnTo>
                      <a:pt x="73282" y="77915"/>
                    </a:lnTo>
                    <a:lnTo>
                      <a:pt x="77557" y="78760"/>
                    </a:lnTo>
                    <a:lnTo>
                      <a:pt x="81526" y="79774"/>
                    </a:lnTo>
                    <a:lnTo>
                      <a:pt x="85496" y="80450"/>
                    </a:lnTo>
                    <a:lnTo>
                      <a:pt x="89770" y="81295"/>
                    </a:lnTo>
                    <a:lnTo>
                      <a:pt x="94045" y="81971"/>
                    </a:lnTo>
                    <a:lnTo>
                      <a:pt x="98320" y="82478"/>
                    </a:lnTo>
                    <a:lnTo>
                      <a:pt x="102290" y="82985"/>
                    </a:lnTo>
                    <a:lnTo>
                      <a:pt x="106564" y="83492"/>
                    </a:lnTo>
                    <a:lnTo>
                      <a:pt x="112061" y="82647"/>
                    </a:lnTo>
                    <a:lnTo>
                      <a:pt x="106564" y="83492"/>
                    </a:lnTo>
                    <a:lnTo>
                      <a:pt x="101679" y="84000"/>
                    </a:lnTo>
                    <a:lnTo>
                      <a:pt x="96183" y="84338"/>
                    </a:lnTo>
                    <a:lnTo>
                      <a:pt x="90992" y="84676"/>
                    </a:lnTo>
                    <a:lnTo>
                      <a:pt x="85496" y="84845"/>
                    </a:lnTo>
                    <a:lnTo>
                      <a:pt x="80305" y="84845"/>
                    </a:lnTo>
                    <a:lnTo>
                      <a:pt x="74809" y="84676"/>
                    </a:lnTo>
                    <a:lnTo>
                      <a:pt x="69618" y="84338"/>
                    </a:lnTo>
                    <a:lnTo>
                      <a:pt x="64122" y="84000"/>
                    </a:lnTo>
                    <a:lnTo>
                      <a:pt x="59236" y="83492"/>
                    </a:lnTo>
                    <a:lnTo>
                      <a:pt x="54045" y="82647"/>
                    </a:lnTo>
                    <a:lnTo>
                      <a:pt x="48854" y="81464"/>
                    </a:lnTo>
                    <a:lnTo>
                      <a:pt x="44274" y="80450"/>
                    </a:lnTo>
                    <a:lnTo>
                      <a:pt x="39694" y="79098"/>
                    </a:lnTo>
                    <a:lnTo>
                      <a:pt x="35114" y="77408"/>
                    </a:lnTo>
                    <a:lnTo>
                      <a:pt x="30839" y="75718"/>
                    </a:lnTo>
                    <a:lnTo>
                      <a:pt x="32061" y="77577"/>
                    </a:lnTo>
                    <a:lnTo>
                      <a:pt x="33893" y="79267"/>
                    </a:lnTo>
                    <a:lnTo>
                      <a:pt x="36641" y="80957"/>
                    </a:lnTo>
                    <a:lnTo>
                      <a:pt x="39083" y="82478"/>
                    </a:lnTo>
                    <a:lnTo>
                      <a:pt x="41832" y="84000"/>
                    </a:lnTo>
                    <a:lnTo>
                      <a:pt x="44274" y="85690"/>
                    </a:lnTo>
                    <a:lnTo>
                      <a:pt x="46717" y="87380"/>
                    </a:lnTo>
                    <a:lnTo>
                      <a:pt x="48244" y="89239"/>
                    </a:lnTo>
                    <a:lnTo>
                      <a:pt x="50381" y="89577"/>
                    </a:lnTo>
                    <a:lnTo>
                      <a:pt x="52519" y="90253"/>
                    </a:lnTo>
                    <a:lnTo>
                      <a:pt x="54351" y="90929"/>
                    </a:lnTo>
                    <a:lnTo>
                      <a:pt x="55877" y="91943"/>
                    </a:lnTo>
                    <a:lnTo>
                      <a:pt x="57709" y="92957"/>
                    </a:lnTo>
                    <a:lnTo>
                      <a:pt x="59541" y="93971"/>
                    </a:lnTo>
                    <a:lnTo>
                      <a:pt x="61679" y="94816"/>
                    </a:lnTo>
                    <a:lnTo>
                      <a:pt x="63511" y="95323"/>
                    </a:lnTo>
                    <a:lnTo>
                      <a:pt x="69923" y="96845"/>
                    </a:lnTo>
                    <a:lnTo>
                      <a:pt x="76335" y="98197"/>
                    </a:lnTo>
                    <a:lnTo>
                      <a:pt x="83358" y="99549"/>
                    </a:lnTo>
                    <a:lnTo>
                      <a:pt x="90687" y="100225"/>
                    </a:lnTo>
                    <a:lnTo>
                      <a:pt x="97709" y="100901"/>
                    </a:lnTo>
                    <a:lnTo>
                      <a:pt x="104732" y="100901"/>
                    </a:lnTo>
                    <a:lnTo>
                      <a:pt x="111450" y="100394"/>
                    </a:lnTo>
                    <a:lnTo>
                      <a:pt x="118473" y="99549"/>
                    </a:lnTo>
                    <a:lnTo>
                      <a:pt x="113893" y="101408"/>
                    </a:lnTo>
                    <a:lnTo>
                      <a:pt x="109007" y="102929"/>
                    </a:lnTo>
                    <a:lnTo>
                      <a:pt x="103206" y="104112"/>
                    </a:lnTo>
                    <a:lnTo>
                      <a:pt x="97404" y="105126"/>
                    </a:lnTo>
                    <a:lnTo>
                      <a:pt x="91297" y="105633"/>
                    </a:lnTo>
                    <a:lnTo>
                      <a:pt x="84885" y="105802"/>
                    </a:lnTo>
                    <a:lnTo>
                      <a:pt x="78778" y="105802"/>
                    </a:lnTo>
                    <a:lnTo>
                      <a:pt x="72366" y="105802"/>
                    </a:lnTo>
                    <a:lnTo>
                      <a:pt x="75725" y="107999"/>
                    </a:lnTo>
                    <a:lnTo>
                      <a:pt x="80000" y="110197"/>
                    </a:lnTo>
                    <a:lnTo>
                      <a:pt x="83969" y="111887"/>
                    </a:lnTo>
                    <a:lnTo>
                      <a:pt x="88549" y="113408"/>
                    </a:lnTo>
                    <a:lnTo>
                      <a:pt x="93740" y="114591"/>
                    </a:lnTo>
                    <a:lnTo>
                      <a:pt x="98625" y="115098"/>
                    </a:lnTo>
                    <a:lnTo>
                      <a:pt x="103511" y="115098"/>
                    </a:lnTo>
                    <a:lnTo>
                      <a:pt x="109007" y="114422"/>
                    </a:lnTo>
                    <a:lnTo>
                      <a:pt x="111450" y="113577"/>
                    </a:lnTo>
                    <a:lnTo>
                      <a:pt x="114503" y="113070"/>
                    </a:lnTo>
                    <a:lnTo>
                      <a:pt x="117251" y="112394"/>
                    </a:lnTo>
                    <a:lnTo>
                      <a:pt x="120000" y="112225"/>
                    </a:lnTo>
                    <a:lnTo>
                      <a:pt x="115114" y="114084"/>
                    </a:lnTo>
                    <a:lnTo>
                      <a:pt x="109618" y="116112"/>
                    </a:lnTo>
                    <a:lnTo>
                      <a:pt x="103816" y="117802"/>
                    </a:lnTo>
                    <a:lnTo>
                      <a:pt x="98320" y="118985"/>
                    </a:lnTo>
                    <a:lnTo>
                      <a:pt x="92519" y="119999"/>
                    </a:lnTo>
                    <a:lnTo>
                      <a:pt x="86412" y="119999"/>
                    </a:lnTo>
                    <a:lnTo>
                      <a:pt x="80610" y="118985"/>
                    </a:lnTo>
                    <a:lnTo>
                      <a:pt x="74809" y="117295"/>
                    </a:lnTo>
                    <a:lnTo>
                      <a:pt x="71450" y="115267"/>
                    </a:lnTo>
                    <a:lnTo>
                      <a:pt x="68396" y="113408"/>
                    </a:lnTo>
                    <a:lnTo>
                      <a:pt x="65648" y="110873"/>
                    </a:lnTo>
                    <a:lnTo>
                      <a:pt x="63206" y="108676"/>
                    </a:lnTo>
                    <a:lnTo>
                      <a:pt x="60458" y="106309"/>
                    </a:lnTo>
                    <a:lnTo>
                      <a:pt x="57709" y="104281"/>
                    </a:lnTo>
                    <a:lnTo>
                      <a:pt x="54351" y="102591"/>
                    </a:lnTo>
                    <a:lnTo>
                      <a:pt x="50992" y="101239"/>
                    </a:lnTo>
                    <a:lnTo>
                      <a:pt x="42442" y="98535"/>
                    </a:lnTo>
                    <a:lnTo>
                      <a:pt x="34503" y="95154"/>
                    </a:lnTo>
                    <a:lnTo>
                      <a:pt x="26870" y="91267"/>
                    </a:lnTo>
                    <a:lnTo>
                      <a:pt x="19847" y="86873"/>
                    </a:lnTo>
                    <a:lnTo>
                      <a:pt x="13740" y="81971"/>
                    </a:lnTo>
                    <a:lnTo>
                      <a:pt x="8549" y="76901"/>
                    </a:lnTo>
                    <a:lnTo>
                      <a:pt x="4580" y="71492"/>
                    </a:lnTo>
                    <a:lnTo>
                      <a:pt x="1832" y="65915"/>
                    </a:lnTo>
                    <a:lnTo>
                      <a:pt x="305" y="59323"/>
                    </a:lnTo>
                    <a:lnTo>
                      <a:pt x="0" y="53070"/>
                    </a:lnTo>
                    <a:lnTo>
                      <a:pt x="305" y="46647"/>
                    </a:lnTo>
                    <a:lnTo>
                      <a:pt x="1832" y="40394"/>
                    </a:lnTo>
                    <a:lnTo>
                      <a:pt x="3969" y="33971"/>
                    </a:lnTo>
                    <a:lnTo>
                      <a:pt x="6106" y="27887"/>
                    </a:lnTo>
                    <a:lnTo>
                      <a:pt x="8549" y="21802"/>
                    </a:lnTo>
                    <a:lnTo>
                      <a:pt x="10687" y="15718"/>
                    </a:lnTo>
                    <a:lnTo>
                      <a:pt x="11908" y="11830"/>
                    </a:lnTo>
                    <a:lnTo>
                      <a:pt x="12213" y="7774"/>
                    </a:lnTo>
                    <a:lnTo>
                      <a:pt x="11908" y="3887"/>
                    </a:lnTo>
                    <a:lnTo>
                      <a:pt x="10687" y="0"/>
                    </a:lnTo>
                    <a:lnTo>
                      <a:pt x="11908" y="67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2" name="Google Shape;112;p14"/>
              <p:cNvSpPr/>
              <p:nvPr/>
            </p:nvSpPr>
            <p:spPr>
              <a:xfrm>
                <a:off x="6157912" y="2625725"/>
                <a:ext cx="306387" cy="347662"/>
              </a:xfrm>
              <a:custGeom>
                <a:rect b="b" l="l" r="r" t="t"/>
                <a:pathLst>
                  <a:path extrusionOk="0" h="120000" w="120000">
                    <a:moveTo>
                      <a:pt x="91091" y="18237"/>
                    </a:moveTo>
                    <a:lnTo>
                      <a:pt x="94419" y="24802"/>
                    </a:lnTo>
                    <a:lnTo>
                      <a:pt x="95667" y="32462"/>
                    </a:lnTo>
                    <a:lnTo>
                      <a:pt x="96083" y="40668"/>
                    </a:lnTo>
                    <a:lnTo>
                      <a:pt x="95459" y="48510"/>
                    </a:lnTo>
                    <a:lnTo>
                      <a:pt x="94627" y="54346"/>
                    </a:lnTo>
                    <a:lnTo>
                      <a:pt x="93379" y="60547"/>
                    </a:lnTo>
                    <a:lnTo>
                      <a:pt x="92339" y="66565"/>
                    </a:lnTo>
                    <a:lnTo>
                      <a:pt x="91299" y="72948"/>
                    </a:lnTo>
                    <a:lnTo>
                      <a:pt x="90675" y="79331"/>
                    </a:lnTo>
                    <a:lnTo>
                      <a:pt x="91091" y="85349"/>
                    </a:lnTo>
                    <a:lnTo>
                      <a:pt x="92547" y="91003"/>
                    </a:lnTo>
                    <a:lnTo>
                      <a:pt x="95459" y="96291"/>
                    </a:lnTo>
                    <a:lnTo>
                      <a:pt x="97746" y="99209"/>
                    </a:lnTo>
                    <a:lnTo>
                      <a:pt x="100450" y="101580"/>
                    </a:lnTo>
                    <a:lnTo>
                      <a:pt x="103362" y="103586"/>
                    </a:lnTo>
                    <a:lnTo>
                      <a:pt x="106481" y="105227"/>
                    </a:lnTo>
                    <a:lnTo>
                      <a:pt x="109601" y="106322"/>
                    </a:lnTo>
                    <a:lnTo>
                      <a:pt x="112928" y="107051"/>
                    </a:lnTo>
                    <a:lnTo>
                      <a:pt x="116256" y="107598"/>
                    </a:lnTo>
                    <a:lnTo>
                      <a:pt x="120000" y="107781"/>
                    </a:lnTo>
                    <a:lnTo>
                      <a:pt x="117504" y="109422"/>
                    </a:lnTo>
                    <a:lnTo>
                      <a:pt x="115008" y="111063"/>
                    </a:lnTo>
                    <a:lnTo>
                      <a:pt x="112305" y="112522"/>
                    </a:lnTo>
                    <a:lnTo>
                      <a:pt x="109809" y="113981"/>
                    </a:lnTo>
                    <a:lnTo>
                      <a:pt x="107105" y="115258"/>
                    </a:lnTo>
                    <a:lnTo>
                      <a:pt x="104610" y="116352"/>
                    </a:lnTo>
                    <a:lnTo>
                      <a:pt x="101698" y="117264"/>
                    </a:lnTo>
                    <a:lnTo>
                      <a:pt x="99202" y="118176"/>
                    </a:lnTo>
                    <a:lnTo>
                      <a:pt x="96291" y="118905"/>
                    </a:lnTo>
                    <a:lnTo>
                      <a:pt x="93379" y="119452"/>
                    </a:lnTo>
                    <a:lnTo>
                      <a:pt x="90259" y="119635"/>
                    </a:lnTo>
                    <a:lnTo>
                      <a:pt x="87348" y="120000"/>
                    </a:lnTo>
                    <a:lnTo>
                      <a:pt x="84228" y="120000"/>
                    </a:lnTo>
                    <a:lnTo>
                      <a:pt x="81317" y="119452"/>
                    </a:lnTo>
                    <a:lnTo>
                      <a:pt x="78197" y="118905"/>
                    </a:lnTo>
                    <a:lnTo>
                      <a:pt x="75077" y="118176"/>
                    </a:lnTo>
                    <a:lnTo>
                      <a:pt x="72790" y="117264"/>
                    </a:lnTo>
                    <a:lnTo>
                      <a:pt x="70502" y="116352"/>
                    </a:lnTo>
                    <a:lnTo>
                      <a:pt x="68214" y="115258"/>
                    </a:lnTo>
                    <a:lnTo>
                      <a:pt x="66135" y="114164"/>
                    </a:lnTo>
                    <a:lnTo>
                      <a:pt x="64055" y="112887"/>
                    </a:lnTo>
                    <a:lnTo>
                      <a:pt x="61975" y="111246"/>
                    </a:lnTo>
                    <a:lnTo>
                      <a:pt x="59896" y="109787"/>
                    </a:lnTo>
                    <a:lnTo>
                      <a:pt x="57816" y="108145"/>
                    </a:lnTo>
                    <a:lnTo>
                      <a:pt x="61143" y="107051"/>
                    </a:lnTo>
                    <a:lnTo>
                      <a:pt x="64471" y="105775"/>
                    </a:lnTo>
                    <a:lnTo>
                      <a:pt x="68214" y="104498"/>
                    </a:lnTo>
                    <a:lnTo>
                      <a:pt x="71542" y="102857"/>
                    </a:lnTo>
                    <a:lnTo>
                      <a:pt x="74870" y="101033"/>
                    </a:lnTo>
                    <a:lnTo>
                      <a:pt x="78197" y="98662"/>
                    </a:lnTo>
                    <a:lnTo>
                      <a:pt x="81109" y="96109"/>
                    </a:lnTo>
                    <a:lnTo>
                      <a:pt x="84020" y="92826"/>
                    </a:lnTo>
                    <a:lnTo>
                      <a:pt x="82772" y="93373"/>
                    </a:lnTo>
                    <a:lnTo>
                      <a:pt x="81317" y="94285"/>
                    </a:lnTo>
                    <a:lnTo>
                      <a:pt x="80069" y="95015"/>
                    </a:lnTo>
                    <a:lnTo>
                      <a:pt x="78821" y="95744"/>
                    </a:lnTo>
                    <a:lnTo>
                      <a:pt x="77573" y="96838"/>
                    </a:lnTo>
                    <a:lnTo>
                      <a:pt x="76117" y="97568"/>
                    </a:lnTo>
                    <a:lnTo>
                      <a:pt x="74870" y="98480"/>
                    </a:lnTo>
                    <a:lnTo>
                      <a:pt x="73622" y="99209"/>
                    </a:lnTo>
                    <a:lnTo>
                      <a:pt x="69878" y="100486"/>
                    </a:lnTo>
                    <a:lnTo>
                      <a:pt x="66343" y="101580"/>
                    </a:lnTo>
                    <a:lnTo>
                      <a:pt x="62391" y="102310"/>
                    </a:lnTo>
                    <a:lnTo>
                      <a:pt x="58440" y="103221"/>
                    </a:lnTo>
                    <a:lnTo>
                      <a:pt x="54280" y="103404"/>
                    </a:lnTo>
                    <a:lnTo>
                      <a:pt x="50121" y="103586"/>
                    </a:lnTo>
                    <a:lnTo>
                      <a:pt x="46377" y="103586"/>
                    </a:lnTo>
                    <a:lnTo>
                      <a:pt x="42218" y="103221"/>
                    </a:lnTo>
                    <a:lnTo>
                      <a:pt x="38266" y="102674"/>
                    </a:lnTo>
                    <a:lnTo>
                      <a:pt x="34107" y="101762"/>
                    </a:lnTo>
                    <a:lnTo>
                      <a:pt x="30363" y="100851"/>
                    </a:lnTo>
                    <a:lnTo>
                      <a:pt x="26412" y="99392"/>
                    </a:lnTo>
                    <a:lnTo>
                      <a:pt x="23084" y="97568"/>
                    </a:lnTo>
                    <a:lnTo>
                      <a:pt x="19757" y="95744"/>
                    </a:lnTo>
                    <a:lnTo>
                      <a:pt x="16637" y="93373"/>
                    </a:lnTo>
                    <a:lnTo>
                      <a:pt x="13726" y="90820"/>
                    </a:lnTo>
                    <a:lnTo>
                      <a:pt x="11438" y="87902"/>
                    </a:lnTo>
                    <a:lnTo>
                      <a:pt x="10190" y="84437"/>
                    </a:lnTo>
                    <a:lnTo>
                      <a:pt x="9150" y="81155"/>
                    </a:lnTo>
                    <a:lnTo>
                      <a:pt x="8110" y="77689"/>
                    </a:lnTo>
                    <a:lnTo>
                      <a:pt x="12270" y="79696"/>
                    </a:lnTo>
                    <a:lnTo>
                      <a:pt x="16845" y="81155"/>
                    </a:lnTo>
                    <a:lnTo>
                      <a:pt x="21837" y="82066"/>
                    </a:lnTo>
                    <a:lnTo>
                      <a:pt x="26828" y="82431"/>
                    </a:lnTo>
                    <a:lnTo>
                      <a:pt x="31611" y="82066"/>
                    </a:lnTo>
                    <a:lnTo>
                      <a:pt x="36603" y="81337"/>
                    </a:lnTo>
                    <a:lnTo>
                      <a:pt x="41386" y="79696"/>
                    </a:lnTo>
                    <a:lnTo>
                      <a:pt x="45545" y="77689"/>
                    </a:lnTo>
                    <a:lnTo>
                      <a:pt x="47001" y="76595"/>
                    </a:lnTo>
                    <a:lnTo>
                      <a:pt x="48873" y="75501"/>
                    </a:lnTo>
                    <a:lnTo>
                      <a:pt x="50537" y="74224"/>
                    </a:lnTo>
                    <a:lnTo>
                      <a:pt x="51993" y="73130"/>
                    </a:lnTo>
                    <a:lnTo>
                      <a:pt x="53656" y="71854"/>
                    </a:lnTo>
                    <a:lnTo>
                      <a:pt x="55112" y="70577"/>
                    </a:lnTo>
                    <a:lnTo>
                      <a:pt x="56776" y="69300"/>
                    </a:lnTo>
                    <a:lnTo>
                      <a:pt x="58232" y="68024"/>
                    </a:lnTo>
                    <a:lnTo>
                      <a:pt x="55736" y="68936"/>
                    </a:lnTo>
                    <a:lnTo>
                      <a:pt x="53032" y="70395"/>
                    </a:lnTo>
                    <a:lnTo>
                      <a:pt x="50745" y="71671"/>
                    </a:lnTo>
                    <a:lnTo>
                      <a:pt x="48041" y="72948"/>
                    </a:lnTo>
                    <a:lnTo>
                      <a:pt x="45337" y="74224"/>
                    </a:lnTo>
                    <a:lnTo>
                      <a:pt x="42634" y="75319"/>
                    </a:lnTo>
                    <a:lnTo>
                      <a:pt x="39514" y="75866"/>
                    </a:lnTo>
                    <a:lnTo>
                      <a:pt x="36395" y="76048"/>
                    </a:lnTo>
                    <a:lnTo>
                      <a:pt x="32443" y="75866"/>
                    </a:lnTo>
                    <a:lnTo>
                      <a:pt x="28492" y="75319"/>
                    </a:lnTo>
                    <a:lnTo>
                      <a:pt x="24956" y="74589"/>
                    </a:lnTo>
                    <a:lnTo>
                      <a:pt x="21629" y="73130"/>
                    </a:lnTo>
                    <a:lnTo>
                      <a:pt x="18093" y="71671"/>
                    </a:lnTo>
                    <a:lnTo>
                      <a:pt x="14974" y="69483"/>
                    </a:lnTo>
                    <a:lnTo>
                      <a:pt x="12270" y="66930"/>
                    </a:lnTo>
                    <a:lnTo>
                      <a:pt x="9566" y="64012"/>
                    </a:lnTo>
                    <a:lnTo>
                      <a:pt x="6447" y="59635"/>
                    </a:lnTo>
                    <a:lnTo>
                      <a:pt x="4159" y="54528"/>
                    </a:lnTo>
                    <a:lnTo>
                      <a:pt x="2079" y="49240"/>
                    </a:lnTo>
                    <a:lnTo>
                      <a:pt x="1039" y="44133"/>
                    </a:lnTo>
                    <a:lnTo>
                      <a:pt x="207" y="38297"/>
                    </a:lnTo>
                    <a:lnTo>
                      <a:pt x="0" y="32826"/>
                    </a:lnTo>
                    <a:lnTo>
                      <a:pt x="415" y="26990"/>
                    </a:lnTo>
                    <a:lnTo>
                      <a:pt x="1455" y="21155"/>
                    </a:lnTo>
                    <a:lnTo>
                      <a:pt x="5407" y="20972"/>
                    </a:lnTo>
                    <a:lnTo>
                      <a:pt x="9150" y="20607"/>
                    </a:lnTo>
                    <a:lnTo>
                      <a:pt x="12894" y="20607"/>
                    </a:lnTo>
                    <a:lnTo>
                      <a:pt x="16845" y="20425"/>
                    </a:lnTo>
                    <a:lnTo>
                      <a:pt x="20589" y="19878"/>
                    </a:lnTo>
                    <a:lnTo>
                      <a:pt x="23916" y="19148"/>
                    </a:lnTo>
                    <a:lnTo>
                      <a:pt x="27452" y="18054"/>
                    </a:lnTo>
                    <a:lnTo>
                      <a:pt x="30571" y="16413"/>
                    </a:lnTo>
                    <a:lnTo>
                      <a:pt x="33483" y="14954"/>
                    </a:lnTo>
                    <a:lnTo>
                      <a:pt x="36603" y="13677"/>
                    </a:lnTo>
                    <a:lnTo>
                      <a:pt x="39722" y="12036"/>
                    </a:lnTo>
                    <a:lnTo>
                      <a:pt x="42634" y="10759"/>
                    </a:lnTo>
                    <a:lnTo>
                      <a:pt x="45753" y="9118"/>
                    </a:lnTo>
                    <a:lnTo>
                      <a:pt x="48873" y="7477"/>
                    </a:lnTo>
                    <a:lnTo>
                      <a:pt x="51785" y="6018"/>
                    </a:lnTo>
                    <a:lnTo>
                      <a:pt x="54696" y="4194"/>
                    </a:lnTo>
                    <a:lnTo>
                      <a:pt x="56360" y="2917"/>
                    </a:lnTo>
                    <a:lnTo>
                      <a:pt x="58232" y="2006"/>
                    </a:lnTo>
                    <a:lnTo>
                      <a:pt x="60103" y="1276"/>
                    </a:lnTo>
                    <a:lnTo>
                      <a:pt x="61975" y="547"/>
                    </a:lnTo>
                    <a:lnTo>
                      <a:pt x="64055" y="182"/>
                    </a:lnTo>
                    <a:lnTo>
                      <a:pt x="65719" y="0"/>
                    </a:lnTo>
                    <a:lnTo>
                      <a:pt x="67798" y="0"/>
                    </a:lnTo>
                    <a:lnTo>
                      <a:pt x="69878" y="182"/>
                    </a:lnTo>
                    <a:lnTo>
                      <a:pt x="73414" y="1276"/>
                    </a:lnTo>
                    <a:lnTo>
                      <a:pt x="76533" y="2553"/>
                    </a:lnTo>
                    <a:lnTo>
                      <a:pt x="79237" y="4741"/>
                    </a:lnTo>
                    <a:lnTo>
                      <a:pt x="82149" y="7112"/>
                    </a:lnTo>
                    <a:lnTo>
                      <a:pt x="84436" y="9665"/>
                    </a:lnTo>
                    <a:lnTo>
                      <a:pt x="86932" y="12583"/>
                    </a:lnTo>
                    <a:lnTo>
                      <a:pt x="89012" y="15501"/>
                    </a:lnTo>
                    <a:lnTo>
                      <a:pt x="91091" y="18237"/>
                    </a:lnTo>
                    <a:close/>
                  </a:path>
                </a:pathLst>
              </a:custGeom>
              <a:solidFill>
                <a:srgbClr val="B22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3" name="Google Shape;113;p14"/>
              <p:cNvSpPr/>
              <p:nvPr/>
            </p:nvSpPr>
            <p:spPr>
              <a:xfrm>
                <a:off x="6346825" y="2690812"/>
                <a:ext cx="38100" cy="180975"/>
              </a:xfrm>
              <a:custGeom>
                <a:rect b="b" l="l" r="r" t="t"/>
                <a:pathLst>
                  <a:path extrusionOk="0" h="120000" w="120000">
                    <a:moveTo>
                      <a:pt x="120000" y="41294"/>
                    </a:moveTo>
                    <a:lnTo>
                      <a:pt x="120000" y="47647"/>
                    </a:lnTo>
                    <a:lnTo>
                      <a:pt x="115000" y="54000"/>
                    </a:lnTo>
                    <a:lnTo>
                      <a:pt x="106666" y="60000"/>
                    </a:lnTo>
                    <a:lnTo>
                      <a:pt x="98333" y="65647"/>
                    </a:lnTo>
                    <a:lnTo>
                      <a:pt x="88333" y="71294"/>
                    </a:lnTo>
                    <a:lnTo>
                      <a:pt x="75000" y="76588"/>
                    </a:lnTo>
                    <a:lnTo>
                      <a:pt x="63333" y="82235"/>
                    </a:lnTo>
                    <a:lnTo>
                      <a:pt x="53333" y="87882"/>
                    </a:lnTo>
                    <a:lnTo>
                      <a:pt x="45000" y="96000"/>
                    </a:lnTo>
                    <a:lnTo>
                      <a:pt x="46666" y="104117"/>
                    </a:lnTo>
                    <a:lnTo>
                      <a:pt x="56666" y="112235"/>
                    </a:lnTo>
                    <a:lnTo>
                      <a:pt x="70000" y="120000"/>
                    </a:lnTo>
                    <a:lnTo>
                      <a:pt x="61666" y="118941"/>
                    </a:lnTo>
                    <a:lnTo>
                      <a:pt x="56666" y="120000"/>
                    </a:lnTo>
                    <a:lnTo>
                      <a:pt x="45000" y="114705"/>
                    </a:lnTo>
                    <a:lnTo>
                      <a:pt x="33333" y="110117"/>
                    </a:lnTo>
                    <a:lnTo>
                      <a:pt x="21666" y="104823"/>
                    </a:lnTo>
                    <a:lnTo>
                      <a:pt x="13333" y="99529"/>
                    </a:lnTo>
                    <a:lnTo>
                      <a:pt x="5000" y="93882"/>
                    </a:lnTo>
                    <a:lnTo>
                      <a:pt x="0" y="88235"/>
                    </a:lnTo>
                    <a:lnTo>
                      <a:pt x="3333" y="82941"/>
                    </a:lnTo>
                    <a:lnTo>
                      <a:pt x="6666" y="76588"/>
                    </a:lnTo>
                    <a:lnTo>
                      <a:pt x="16666" y="69529"/>
                    </a:lnTo>
                    <a:lnTo>
                      <a:pt x="30000" y="62470"/>
                    </a:lnTo>
                    <a:lnTo>
                      <a:pt x="40000" y="55411"/>
                    </a:lnTo>
                    <a:lnTo>
                      <a:pt x="50000" y="47647"/>
                    </a:lnTo>
                    <a:lnTo>
                      <a:pt x="56666" y="40235"/>
                    </a:lnTo>
                    <a:lnTo>
                      <a:pt x="58333" y="32470"/>
                    </a:lnTo>
                    <a:lnTo>
                      <a:pt x="56666" y="24705"/>
                    </a:lnTo>
                    <a:lnTo>
                      <a:pt x="46666" y="17294"/>
                    </a:lnTo>
                    <a:lnTo>
                      <a:pt x="40000" y="13058"/>
                    </a:lnTo>
                    <a:lnTo>
                      <a:pt x="38333" y="9176"/>
                    </a:lnTo>
                    <a:lnTo>
                      <a:pt x="36666" y="4588"/>
                    </a:lnTo>
                    <a:lnTo>
                      <a:pt x="38333" y="0"/>
                    </a:lnTo>
                    <a:lnTo>
                      <a:pt x="48333" y="4941"/>
                    </a:lnTo>
                    <a:lnTo>
                      <a:pt x="61666" y="10235"/>
                    </a:lnTo>
                    <a:lnTo>
                      <a:pt x="73333" y="14823"/>
                    </a:lnTo>
                    <a:lnTo>
                      <a:pt x="86666" y="19764"/>
                    </a:lnTo>
                    <a:lnTo>
                      <a:pt x="98333" y="24705"/>
                    </a:lnTo>
                    <a:lnTo>
                      <a:pt x="108333" y="30000"/>
                    </a:lnTo>
                    <a:lnTo>
                      <a:pt x="115000" y="34941"/>
                    </a:lnTo>
                    <a:lnTo>
                      <a:pt x="120000" y="4129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4" name="Google Shape;114;p14"/>
              <p:cNvSpPr/>
              <p:nvPr/>
            </p:nvSpPr>
            <p:spPr>
              <a:xfrm>
                <a:off x="6181725" y="2700337"/>
                <a:ext cx="149225" cy="87312"/>
              </a:xfrm>
              <a:custGeom>
                <a:rect b="b" l="l" r="r" t="t"/>
                <a:pathLst>
                  <a:path extrusionOk="0" h="120000" w="120000">
                    <a:moveTo>
                      <a:pt x="1281" y="1445"/>
                    </a:moveTo>
                    <a:lnTo>
                      <a:pt x="5124" y="15903"/>
                    </a:lnTo>
                    <a:lnTo>
                      <a:pt x="9822" y="30361"/>
                    </a:lnTo>
                    <a:lnTo>
                      <a:pt x="15373" y="44096"/>
                    </a:lnTo>
                    <a:lnTo>
                      <a:pt x="21352" y="56385"/>
                    </a:lnTo>
                    <a:lnTo>
                      <a:pt x="28185" y="67951"/>
                    </a:lnTo>
                    <a:lnTo>
                      <a:pt x="35444" y="77349"/>
                    </a:lnTo>
                    <a:lnTo>
                      <a:pt x="43558" y="83132"/>
                    </a:lnTo>
                    <a:lnTo>
                      <a:pt x="52099" y="86746"/>
                    </a:lnTo>
                    <a:lnTo>
                      <a:pt x="60213" y="88915"/>
                    </a:lnTo>
                    <a:lnTo>
                      <a:pt x="68327" y="88915"/>
                    </a:lnTo>
                    <a:lnTo>
                      <a:pt x="76441" y="88915"/>
                    </a:lnTo>
                    <a:lnTo>
                      <a:pt x="83701" y="86746"/>
                    </a:lnTo>
                    <a:lnTo>
                      <a:pt x="91387" y="84578"/>
                    </a:lnTo>
                    <a:lnTo>
                      <a:pt x="98647" y="79518"/>
                    </a:lnTo>
                    <a:lnTo>
                      <a:pt x="105480" y="73012"/>
                    </a:lnTo>
                    <a:lnTo>
                      <a:pt x="111886" y="64337"/>
                    </a:lnTo>
                    <a:lnTo>
                      <a:pt x="120000" y="57108"/>
                    </a:lnTo>
                    <a:lnTo>
                      <a:pt x="111886" y="73012"/>
                    </a:lnTo>
                    <a:lnTo>
                      <a:pt x="104199" y="86746"/>
                    </a:lnTo>
                    <a:lnTo>
                      <a:pt x="94804" y="98313"/>
                    </a:lnTo>
                    <a:lnTo>
                      <a:pt x="85409" y="107710"/>
                    </a:lnTo>
                    <a:lnTo>
                      <a:pt x="75160" y="114939"/>
                    </a:lnTo>
                    <a:lnTo>
                      <a:pt x="64911" y="118554"/>
                    </a:lnTo>
                    <a:lnTo>
                      <a:pt x="53807" y="119999"/>
                    </a:lnTo>
                    <a:lnTo>
                      <a:pt x="42704" y="117831"/>
                    </a:lnTo>
                    <a:lnTo>
                      <a:pt x="35444" y="114939"/>
                    </a:lnTo>
                    <a:lnTo>
                      <a:pt x="28612" y="108433"/>
                    </a:lnTo>
                    <a:lnTo>
                      <a:pt x="22206" y="101204"/>
                    </a:lnTo>
                    <a:lnTo>
                      <a:pt x="17081" y="92530"/>
                    </a:lnTo>
                    <a:lnTo>
                      <a:pt x="11530" y="82409"/>
                    </a:lnTo>
                    <a:lnTo>
                      <a:pt x="7259" y="70120"/>
                    </a:lnTo>
                    <a:lnTo>
                      <a:pt x="4270" y="57108"/>
                    </a:lnTo>
                    <a:lnTo>
                      <a:pt x="2135" y="44096"/>
                    </a:lnTo>
                    <a:lnTo>
                      <a:pt x="0" y="0"/>
                    </a:lnTo>
                    <a:lnTo>
                      <a:pt x="1281" y="144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5" name="Google Shape;115;p14"/>
              <p:cNvSpPr/>
              <p:nvPr/>
            </p:nvSpPr>
            <p:spPr>
              <a:xfrm>
                <a:off x="6419850" y="2730500"/>
                <a:ext cx="127000" cy="101600"/>
              </a:xfrm>
              <a:custGeom>
                <a:rect b="b" l="l" r="r" t="t"/>
                <a:pathLst>
                  <a:path extrusionOk="0" h="120000" w="120000">
                    <a:moveTo>
                      <a:pt x="78174" y="22383"/>
                    </a:moveTo>
                    <a:lnTo>
                      <a:pt x="71701" y="21761"/>
                    </a:lnTo>
                    <a:lnTo>
                      <a:pt x="64730" y="21761"/>
                    </a:lnTo>
                    <a:lnTo>
                      <a:pt x="58257" y="23626"/>
                    </a:lnTo>
                    <a:lnTo>
                      <a:pt x="52282" y="25492"/>
                    </a:lnTo>
                    <a:lnTo>
                      <a:pt x="45809" y="27979"/>
                    </a:lnTo>
                    <a:lnTo>
                      <a:pt x="39834" y="31709"/>
                    </a:lnTo>
                    <a:lnTo>
                      <a:pt x="33360" y="35440"/>
                    </a:lnTo>
                    <a:lnTo>
                      <a:pt x="27883" y="39792"/>
                    </a:lnTo>
                    <a:lnTo>
                      <a:pt x="34854" y="38549"/>
                    </a:lnTo>
                    <a:lnTo>
                      <a:pt x="42323" y="37927"/>
                    </a:lnTo>
                    <a:lnTo>
                      <a:pt x="50290" y="36683"/>
                    </a:lnTo>
                    <a:lnTo>
                      <a:pt x="57759" y="36062"/>
                    </a:lnTo>
                    <a:lnTo>
                      <a:pt x="65726" y="36062"/>
                    </a:lnTo>
                    <a:lnTo>
                      <a:pt x="73195" y="36683"/>
                    </a:lnTo>
                    <a:lnTo>
                      <a:pt x="80165" y="39792"/>
                    </a:lnTo>
                    <a:lnTo>
                      <a:pt x="87136" y="42901"/>
                    </a:lnTo>
                    <a:lnTo>
                      <a:pt x="92614" y="57823"/>
                    </a:lnTo>
                    <a:lnTo>
                      <a:pt x="83153" y="57823"/>
                    </a:lnTo>
                    <a:lnTo>
                      <a:pt x="74688" y="59067"/>
                    </a:lnTo>
                    <a:lnTo>
                      <a:pt x="65726" y="60932"/>
                    </a:lnTo>
                    <a:lnTo>
                      <a:pt x="57759" y="64041"/>
                    </a:lnTo>
                    <a:lnTo>
                      <a:pt x="49792" y="67150"/>
                    </a:lnTo>
                    <a:lnTo>
                      <a:pt x="41825" y="70880"/>
                    </a:lnTo>
                    <a:lnTo>
                      <a:pt x="33360" y="76476"/>
                    </a:lnTo>
                    <a:lnTo>
                      <a:pt x="25892" y="80829"/>
                    </a:lnTo>
                    <a:lnTo>
                      <a:pt x="39336" y="80829"/>
                    </a:lnTo>
                    <a:lnTo>
                      <a:pt x="52282" y="80829"/>
                    </a:lnTo>
                    <a:lnTo>
                      <a:pt x="65228" y="80207"/>
                    </a:lnTo>
                    <a:lnTo>
                      <a:pt x="78174" y="80829"/>
                    </a:lnTo>
                    <a:lnTo>
                      <a:pt x="90124" y="84559"/>
                    </a:lnTo>
                    <a:lnTo>
                      <a:pt x="102074" y="90777"/>
                    </a:lnTo>
                    <a:lnTo>
                      <a:pt x="112033" y="100725"/>
                    </a:lnTo>
                    <a:lnTo>
                      <a:pt x="120000" y="115647"/>
                    </a:lnTo>
                    <a:lnTo>
                      <a:pt x="112531" y="115025"/>
                    </a:lnTo>
                    <a:lnTo>
                      <a:pt x="105062" y="113782"/>
                    </a:lnTo>
                    <a:lnTo>
                      <a:pt x="97593" y="111917"/>
                    </a:lnTo>
                    <a:lnTo>
                      <a:pt x="90124" y="111295"/>
                    </a:lnTo>
                    <a:lnTo>
                      <a:pt x="82157" y="110051"/>
                    </a:lnTo>
                    <a:lnTo>
                      <a:pt x="74688" y="109430"/>
                    </a:lnTo>
                    <a:lnTo>
                      <a:pt x="66721" y="108808"/>
                    </a:lnTo>
                    <a:lnTo>
                      <a:pt x="59253" y="107564"/>
                    </a:lnTo>
                    <a:lnTo>
                      <a:pt x="51784" y="107564"/>
                    </a:lnTo>
                    <a:lnTo>
                      <a:pt x="43319" y="107564"/>
                    </a:lnTo>
                    <a:lnTo>
                      <a:pt x="35850" y="108808"/>
                    </a:lnTo>
                    <a:lnTo>
                      <a:pt x="28381" y="109430"/>
                    </a:lnTo>
                    <a:lnTo>
                      <a:pt x="20912" y="111295"/>
                    </a:lnTo>
                    <a:lnTo>
                      <a:pt x="13443" y="113160"/>
                    </a:lnTo>
                    <a:lnTo>
                      <a:pt x="6970" y="116891"/>
                    </a:lnTo>
                    <a:lnTo>
                      <a:pt x="0" y="120000"/>
                    </a:lnTo>
                    <a:lnTo>
                      <a:pt x="4481" y="97616"/>
                    </a:lnTo>
                    <a:lnTo>
                      <a:pt x="9958" y="74611"/>
                    </a:lnTo>
                    <a:lnTo>
                      <a:pt x="14937" y="50984"/>
                    </a:lnTo>
                    <a:lnTo>
                      <a:pt x="17427" y="27357"/>
                    </a:lnTo>
                    <a:lnTo>
                      <a:pt x="24398" y="23626"/>
                    </a:lnTo>
                    <a:lnTo>
                      <a:pt x="30373" y="19896"/>
                    </a:lnTo>
                    <a:lnTo>
                      <a:pt x="36846" y="16165"/>
                    </a:lnTo>
                    <a:lnTo>
                      <a:pt x="42821" y="11813"/>
                    </a:lnTo>
                    <a:lnTo>
                      <a:pt x="49294" y="7461"/>
                    </a:lnTo>
                    <a:lnTo>
                      <a:pt x="55269" y="3730"/>
                    </a:lnTo>
                    <a:lnTo>
                      <a:pt x="62240" y="1865"/>
                    </a:lnTo>
                    <a:lnTo>
                      <a:pt x="69211" y="0"/>
                    </a:lnTo>
                    <a:lnTo>
                      <a:pt x="72697" y="5595"/>
                    </a:lnTo>
                    <a:lnTo>
                      <a:pt x="74688" y="11191"/>
                    </a:lnTo>
                    <a:lnTo>
                      <a:pt x="76680" y="16165"/>
                    </a:lnTo>
                    <a:lnTo>
                      <a:pt x="78174" y="22383"/>
                    </a:lnTo>
                    <a:close/>
                  </a:path>
                </a:pathLst>
              </a:custGeom>
              <a:solidFill>
                <a:srgbClr val="B22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6" name="Google Shape;116;p14"/>
              <p:cNvSpPr/>
              <p:nvPr/>
            </p:nvSpPr>
            <p:spPr>
              <a:xfrm>
                <a:off x="5702300" y="2859087"/>
                <a:ext cx="74612" cy="98425"/>
              </a:xfrm>
              <a:custGeom>
                <a:rect b="b" l="l" r="r" t="t"/>
                <a:pathLst>
                  <a:path extrusionOk="0" h="120000" w="120000">
                    <a:moveTo>
                      <a:pt x="120000" y="80000"/>
                    </a:moveTo>
                    <a:lnTo>
                      <a:pt x="119148" y="116129"/>
                    </a:lnTo>
                    <a:lnTo>
                      <a:pt x="110638" y="107741"/>
                    </a:lnTo>
                    <a:lnTo>
                      <a:pt x="102978" y="99354"/>
                    </a:lnTo>
                    <a:lnTo>
                      <a:pt x="94468" y="90967"/>
                    </a:lnTo>
                    <a:lnTo>
                      <a:pt x="86808" y="81935"/>
                    </a:lnTo>
                    <a:lnTo>
                      <a:pt x="79148" y="73548"/>
                    </a:lnTo>
                    <a:lnTo>
                      <a:pt x="69787" y="65806"/>
                    </a:lnTo>
                    <a:lnTo>
                      <a:pt x="60425" y="59354"/>
                    </a:lnTo>
                    <a:lnTo>
                      <a:pt x="49361" y="54193"/>
                    </a:lnTo>
                    <a:lnTo>
                      <a:pt x="57021" y="61290"/>
                    </a:lnTo>
                    <a:lnTo>
                      <a:pt x="63829" y="69032"/>
                    </a:lnTo>
                    <a:lnTo>
                      <a:pt x="69787" y="77419"/>
                    </a:lnTo>
                    <a:lnTo>
                      <a:pt x="74893" y="85806"/>
                    </a:lnTo>
                    <a:lnTo>
                      <a:pt x="81702" y="94193"/>
                    </a:lnTo>
                    <a:lnTo>
                      <a:pt x="86808" y="102580"/>
                    </a:lnTo>
                    <a:lnTo>
                      <a:pt x="91914" y="111612"/>
                    </a:lnTo>
                    <a:lnTo>
                      <a:pt x="97872" y="120000"/>
                    </a:lnTo>
                    <a:lnTo>
                      <a:pt x="86808" y="118064"/>
                    </a:lnTo>
                    <a:lnTo>
                      <a:pt x="74893" y="114193"/>
                    </a:lnTo>
                    <a:lnTo>
                      <a:pt x="64680" y="109677"/>
                    </a:lnTo>
                    <a:lnTo>
                      <a:pt x="55319" y="103870"/>
                    </a:lnTo>
                    <a:lnTo>
                      <a:pt x="45106" y="97419"/>
                    </a:lnTo>
                    <a:lnTo>
                      <a:pt x="36595" y="90322"/>
                    </a:lnTo>
                    <a:lnTo>
                      <a:pt x="30638" y="81935"/>
                    </a:lnTo>
                    <a:lnTo>
                      <a:pt x="23829" y="73548"/>
                    </a:lnTo>
                    <a:lnTo>
                      <a:pt x="15319" y="56129"/>
                    </a:lnTo>
                    <a:lnTo>
                      <a:pt x="11063" y="36129"/>
                    </a:lnTo>
                    <a:lnTo>
                      <a:pt x="5957" y="18064"/>
                    </a:lnTo>
                    <a:lnTo>
                      <a:pt x="0" y="0"/>
                    </a:lnTo>
                    <a:lnTo>
                      <a:pt x="17872" y="5806"/>
                    </a:lnTo>
                    <a:lnTo>
                      <a:pt x="38297" y="10967"/>
                    </a:lnTo>
                    <a:lnTo>
                      <a:pt x="57872" y="16774"/>
                    </a:lnTo>
                    <a:lnTo>
                      <a:pt x="77446" y="24516"/>
                    </a:lnTo>
                    <a:lnTo>
                      <a:pt x="94468" y="32903"/>
                    </a:lnTo>
                    <a:lnTo>
                      <a:pt x="108085" y="44516"/>
                    </a:lnTo>
                    <a:lnTo>
                      <a:pt x="116595" y="59354"/>
                    </a:lnTo>
                    <a:lnTo>
                      <a:pt x="120000" y="80000"/>
                    </a:lnTo>
                    <a:close/>
                  </a:path>
                </a:pathLst>
              </a:custGeom>
              <a:solidFill>
                <a:srgbClr val="00F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7" name="Google Shape;117;p14"/>
              <p:cNvSpPr/>
              <p:nvPr/>
            </p:nvSpPr>
            <p:spPr>
              <a:xfrm>
                <a:off x="5934075" y="2986087"/>
                <a:ext cx="114300" cy="123825"/>
              </a:xfrm>
              <a:custGeom>
                <a:rect b="b" l="l" r="r" t="t"/>
                <a:pathLst>
                  <a:path extrusionOk="0" h="120000" w="120000">
                    <a:moveTo>
                      <a:pt x="120000" y="38111"/>
                    </a:moveTo>
                    <a:lnTo>
                      <a:pt x="120000" y="41716"/>
                    </a:lnTo>
                    <a:lnTo>
                      <a:pt x="112186" y="45836"/>
                    </a:lnTo>
                    <a:lnTo>
                      <a:pt x="103813" y="50472"/>
                    </a:lnTo>
                    <a:lnTo>
                      <a:pt x="96558" y="55622"/>
                    </a:lnTo>
                    <a:lnTo>
                      <a:pt x="88744" y="61802"/>
                    </a:lnTo>
                    <a:lnTo>
                      <a:pt x="82604" y="68497"/>
                    </a:lnTo>
                    <a:lnTo>
                      <a:pt x="77581" y="76223"/>
                    </a:lnTo>
                    <a:lnTo>
                      <a:pt x="74790" y="85493"/>
                    </a:lnTo>
                    <a:lnTo>
                      <a:pt x="74232" y="95793"/>
                    </a:lnTo>
                    <a:lnTo>
                      <a:pt x="74790" y="102489"/>
                    </a:lnTo>
                    <a:lnTo>
                      <a:pt x="75906" y="109699"/>
                    </a:lnTo>
                    <a:lnTo>
                      <a:pt x="74790" y="116394"/>
                    </a:lnTo>
                    <a:lnTo>
                      <a:pt x="69209" y="120000"/>
                    </a:lnTo>
                    <a:lnTo>
                      <a:pt x="64186" y="119484"/>
                    </a:lnTo>
                    <a:lnTo>
                      <a:pt x="60837" y="117424"/>
                    </a:lnTo>
                    <a:lnTo>
                      <a:pt x="57488" y="113304"/>
                    </a:lnTo>
                    <a:lnTo>
                      <a:pt x="55255" y="109184"/>
                    </a:lnTo>
                    <a:lnTo>
                      <a:pt x="50790" y="95793"/>
                    </a:lnTo>
                    <a:lnTo>
                      <a:pt x="52465" y="82403"/>
                    </a:lnTo>
                    <a:lnTo>
                      <a:pt x="53581" y="69012"/>
                    </a:lnTo>
                    <a:lnTo>
                      <a:pt x="53023" y="55107"/>
                    </a:lnTo>
                    <a:lnTo>
                      <a:pt x="46883" y="63862"/>
                    </a:lnTo>
                    <a:lnTo>
                      <a:pt x="41302" y="73648"/>
                    </a:lnTo>
                    <a:lnTo>
                      <a:pt x="36837" y="84463"/>
                    </a:lnTo>
                    <a:lnTo>
                      <a:pt x="36279" y="97339"/>
                    </a:lnTo>
                    <a:lnTo>
                      <a:pt x="28465" y="87553"/>
                    </a:lnTo>
                    <a:lnTo>
                      <a:pt x="24558" y="76223"/>
                    </a:lnTo>
                    <a:lnTo>
                      <a:pt x="22325" y="63862"/>
                    </a:lnTo>
                    <a:lnTo>
                      <a:pt x="21767" y="51502"/>
                    </a:lnTo>
                    <a:lnTo>
                      <a:pt x="15627" y="60257"/>
                    </a:lnTo>
                    <a:lnTo>
                      <a:pt x="11720" y="70042"/>
                    </a:lnTo>
                    <a:lnTo>
                      <a:pt x="9488" y="80343"/>
                    </a:lnTo>
                    <a:lnTo>
                      <a:pt x="11162" y="91158"/>
                    </a:lnTo>
                    <a:lnTo>
                      <a:pt x="11720" y="93733"/>
                    </a:lnTo>
                    <a:lnTo>
                      <a:pt x="13395" y="95793"/>
                    </a:lnTo>
                    <a:lnTo>
                      <a:pt x="13953" y="98884"/>
                    </a:lnTo>
                    <a:lnTo>
                      <a:pt x="13953" y="100944"/>
                    </a:lnTo>
                    <a:lnTo>
                      <a:pt x="9488" y="100429"/>
                    </a:lnTo>
                    <a:lnTo>
                      <a:pt x="6697" y="97339"/>
                    </a:lnTo>
                    <a:lnTo>
                      <a:pt x="5581" y="93733"/>
                    </a:lnTo>
                    <a:lnTo>
                      <a:pt x="3906" y="89613"/>
                    </a:lnTo>
                    <a:lnTo>
                      <a:pt x="1116" y="78798"/>
                    </a:lnTo>
                    <a:lnTo>
                      <a:pt x="0" y="66952"/>
                    </a:lnTo>
                    <a:lnTo>
                      <a:pt x="558" y="55107"/>
                    </a:lnTo>
                    <a:lnTo>
                      <a:pt x="3906" y="43776"/>
                    </a:lnTo>
                    <a:lnTo>
                      <a:pt x="11162" y="39141"/>
                    </a:lnTo>
                    <a:lnTo>
                      <a:pt x="18976" y="33991"/>
                    </a:lnTo>
                    <a:lnTo>
                      <a:pt x="25674" y="29871"/>
                    </a:lnTo>
                    <a:lnTo>
                      <a:pt x="32930" y="24721"/>
                    </a:lnTo>
                    <a:lnTo>
                      <a:pt x="39627" y="19570"/>
                    </a:lnTo>
                    <a:lnTo>
                      <a:pt x="46883" y="13390"/>
                    </a:lnTo>
                    <a:lnTo>
                      <a:pt x="53023" y="7725"/>
                    </a:lnTo>
                    <a:lnTo>
                      <a:pt x="59162" y="0"/>
                    </a:lnTo>
                    <a:lnTo>
                      <a:pt x="67534" y="2060"/>
                    </a:lnTo>
                    <a:lnTo>
                      <a:pt x="75906" y="5150"/>
                    </a:lnTo>
                    <a:lnTo>
                      <a:pt x="83720" y="9785"/>
                    </a:lnTo>
                    <a:lnTo>
                      <a:pt x="91534" y="14420"/>
                    </a:lnTo>
                    <a:lnTo>
                      <a:pt x="98232" y="20085"/>
                    </a:lnTo>
                    <a:lnTo>
                      <a:pt x="105488" y="26266"/>
                    </a:lnTo>
                    <a:lnTo>
                      <a:pt x="113302" y="31931"/>
                    </a:lnTo>
                    <a:lnTo>
                      <a:pt x="120000" y="38111"/>
                    </a:lnTo>
                    <a:close/>
                  </a:path>
                </a:pathLst>
              </a:custGeom>
              <a:solidFill>
                <a:srgbClr val="D68C5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8" name="Google Shape;118;p14"/>
              <p:cNvSpPr/>
              <p:nvPr/>
            </p:nvSpPr>
            <p:spPr>
              <a:xfrm>
                <a:off x="6318250" y="3001962"/>
                <a:ext cx="141287" cy="49212"/>
              </a:xfrm>
              <a:custGeom>
                <a:rect b="b" l="l" r="r" t="t"/>
                <a:pathLst>
                  <a:path extrusionOk="0" h="120000" w="120000">
                    <a:moveTo>
                      <a:pt x="120000" y="0"/>
                    </a:moveTo>
                    <a:lnTo>
                      <a:pt x="111970" y="28085"/>
                    </a:lnTo>
                    <a:lnTo>
                      <a:pt x="103494" y="53617"/>
                    </a:lnTo>
                    <a:lnTo>
                      <a:pt x="94572" y="76595"/>
                    </a:lnTo>
                    <a:lnTo>
                      <a:pt x="85204" y="97021"/>
                    </a:lnTo>
                    <a:lnTo>
                      <a:pt x="75390" y="112340"/>
                    </a:lnTo>
                    <a:lnTo>
                      <a:pt x="64684" y="120000"/>
                    </a:lnTo>
                    <a:lnTo>
                      <a:pt x="53085" y="120000"/>
                    </a:lnTo>
                    <a:lnTo>
                      <a:pt x="41486" y="108510"/>
                    </a:lnTo>
                    <a:lnTo>
                      <a:pt x="35687" y="100851"/>
                    </a:lnTo>
                    <a:lnTo>
                      <a:pt x="30334" y="91914"/>
                    </a:lnTo>
                    <a:lnTo>
                      <a:pt x="25427" y="80425"/>
                    </a:lnTo>
                    <a:lnTo>
                      <a:pt x="20074" y="70212"/>
                    </a:lnTo>
                    <a:lnTo>
                      <a:pt x="14721" y="58723"/>
                    </a:lnTo>
                    <a:lnTo>
                      <a:pt x="9814" y="45957"/>
                    </a:lnTo>
                    <a:lnTo>
                      <a:pt x="5353" y="33191"/>
                    </a:lnTo>
                    <a:lnTo>
                      <a:pt x="0" y="17872"/>
                    </a:lnTo>
                    <a:lnTo>
                      <a:pt x="0" y="16595"/>
                    </a:lnTo>
                    <a:lnTo>
                      <a:pt x="9814" y="24255"/>
                    </a:lnTo>
                    <a:lnTo>
                      <a:pt x="19628" y="30638"/>
                    </a:lnTo>
                    <a:lnTo>
                      <a:pt x="30334" y="38297"/>
                    </a:lnTo>
                    <a:lnTo>
                      <a:pt x="40148" y="44680"/>
                    </a:lnTo>
                    <a:lnTo>
                      <a:pt x="50855" y="45957"/>
                    </a:lnTo>
                    <a:lnTo>
                      <a:pt x="61115" y="47234"/>
                    </a:lnTo>
                    <a:lnTo>
                      <a:pt x="71821" y="44680"/>
                    </a:lnTo>
                    <a:lnTo>
                      <a:pt x="82081" y="38297"/>
                    </a:lnTo>
                    <a:lnTo>
                      <a:pt x="86542" y="34468"/>
                    </a:lnTo>
                    <a:lnTo>
                      <a:pt x="91895" y="28085"/>
                    </a:lnTo>
                    <a:lnTo>
                      <a:pt x="96356" y="20425"/>
                    </a:lnTo>
                    <a:lnTo>
                      <a:pt x="100817" y="12765"/>
                    </a:lnTo>
                    <a:lnTo>
                      <a:pt x="105278" y="7659"/>
                    </a:lnTo>
                    <a:lnTo>
                      <a:pt x="110185" y="1276"/>
                    </a:lnTo>
                    <a:lnTo>
                      <a:pt x="115092" y="0"/>
                    </a:lnTo>
                    <a:lnTo>
                      <a:pt x="12000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9" name="Google Shape;119;p14"/>
              <p:cNvSpPr/>
              <p:nvPr/>
            </p:nvSpPr>
            <p:spPr>
              <a:xfrm>
                <a:off x="6069012" y="3046412"/>
                <a:ext cx="123825" cy="103187"/>
              </a:xfrm>
              <a:custGeom>
                <a:rect b="b" l="l" r="r" t="t"/>
                <a:pathLst>
                  <a:path extrusionOk="0" h="120000" w="120000">
                    <a:moveTo>
                      <a:pt x="120000" y="25714"/>
                    </a:moveTo>
                    <a:lnTo>
                      <a:pt x="115897" y="33673"/>
                    </a:lnTo>
                    <a:lnTo>
                      <a:pt x="110769" y="39795"/>
                    </a:lnTo>
                    <a:lnTo>
                      <a:pt x="104615" y="45918"/>
                    </a:lnTo>
                    <a:lnTo>
                      <a:pt x="98461" y="52040"/>
                    </a:lnTo>
                    <a:lnTo>
                      <a:pt x="93333" y="58163"/>
                    </a:lnTo>
                    <a:lnTo>
                      <a:pt x="90256" y="64897"/>
                    </a:lnTo>
                    <a:lnTo>
                      <a:pt x="89743" y="72857"/>
                    </a:lnTo>
                    <a:lnTo>
                      <a:pt x="92307" y="83877"/>
                    </a:lnTo>
                    <a:lnTo>
                      <a:pt x="96923" y="90612"/>
                    </a:lnTo>
                    <a:lnTo>
                      <a:pt x="102051" y="96734"/>
                    </a:lnTo>
                    <a:lnTo>
                      <a:pt x="107179" y="104693"/>
                    </a:lnTo>
                    <a:lnTo>
                      <a:pt x="108717" y="113877"/>
                    </a:lnTo>
                    <a:lnTo>
                      <a:pt x="106153" y="115714"/>
                    </a:lnTo>
                    <a:lnTo>
                      <a:pt x="103589" y="115714"/>
                    </a:lnTo>
                    <a:lnTo>
                      <a:pt x="100512" y="114489"/>
                    </a:lnTo>
                    <a:lnTo>
                      <a:pt x="97948" y="113877"/>
                    </a:lnTo>
                    <a:lnTo>
                      <a:pt x="91794" y="110204"/>
                    </a:lnTo>
                    <a:lnTo>
                      <a:pt x="84615" y="105918"/>
                    </a:lnTo>
                    <a:lnTo>
                      <a:pt x="77948" y="101632"/>
                    </a:lnTo>
                    <a:lnTo>
                      <a:pt x="71794" y="94897"/>
                    </a:lnTo>
                    <a:lnTo>
                      <a:pt x="66666" y="88163"/>
                    </a:lnTo>
                    <a:lnTo>
                      <a:pt x="62051" y="80204"/>
                    </a:lnTo>
                    <a:lnTo>
                      <a:pt x="58974" y="70408"/>
                    </a:lnTo>
                    <a:lnTo>
                      <a:pt x="57435" y="59999"/>
                    </a:lnTo>
                    <a:lnTo>
                      <a:pt x="56923" y="55714"/>
                    </a:lnTo>
                    <a:lnTo>
                      <a:pt x="56410" y="50816"/>
                    </a:lnTo>
                    <a:lnTo>
                      <a:pt x="54358" y="47755"/>
                    </a:lnTo>
                    <a:lnTo>
                      <a:pt x="52307" y="42857"/>
                    </a:lnTo>
                    <a:lnTo>
                      <a:pt x="49743" y="46530"/>
                    </a:lnTo>
                    <a:lnTo>
                      <a:pt x="49230" y="66122"/>
                    </a:lnTo>
                    <a:lnTo>
                      <a:pt x="51282" y="85714"/>
                    </a:lnTo>
                    <a:lnTo>
                      <a:pt x="55897" y="104081"/>
                    </a:lnTo>
                    <a:lnTo>
                      <a:pt x="62564" y="119999"/>
                    </a:lnTo>
                    <a:lnTo>
                      <a:pt x="56923" y="115714"/>
                    </a:lnTo>
                    <a:lnTo>
                      <a:pt x="51282" y="110204"/>
                    </a:lnTo>
                    <a:lnTo>
                      <a:pt x="46153" y="104081"/>
                    </a:lnTo>
                    <a:lnTo>
                      <a:pt x="40512" y="96122"/>
                    </a:lnTo>
                    <a:lnTo>
                      <a:pt x="35897" y="88163"/>
                    </a:lnTo>
                    <a:lnTo>
                      <a:pt x="31794" y="78367"/>
                    </a:lnTo>
                    <a:lnTo>
                      <a:pt x="29230" y="68571"/>
                    </a:lnTo>
                    <a:lnTo>
                      <a:pt x="27692" y="58775"/>
                    </a:lnTo>
                    <a:lnTo>
                      <a:pt x="27692" y="50816"/>
                    </a:lnTo>
                    <a:lnTo>
                      <a:pt x="26666" y="42244"/>
                    </a:lnTo>
                    <a:lnTo>
                      <a:pt x="26153" y="35510"/>
                    </a:lnTo>
                    <a:lnTo>
                      <a:pt x="23589" y="28163"/>
                    </a:lnTo>
                    <a:lnTo>
                      <a:pt x="22051" y="28163"/>
                    </a:lnTo>
                    <a:lnTo>
                      <a:pt x="17948" y="44693"/>
                    </a:lnTo>
                    <a:lnTo>
                      <a:pt x="15384" y="63673"/>
                    </a:lnTo>
                    <a:lnTo>
                      <a:pt x="15384" y="82040"/>
                    </a:lnTo>
                    <a:lnTo>
                      <a:pt x="19487" y="99795"/>
                    </a:lnTo>
                    <a:lnTo>
                      <a:pt x="15897" y="98571"/>
                    </a:lnTo>
                    <a:lnTo>
                      <a:pt x="11282" y="96122"/>
                    </a:lnTo>
                    <a:lnTo>
                      <a:pt x="8205" y="91836"/>
                    </a:lnTo>
                    <a:lnTo>
                      <a:pt x="5128" y="86326"/>
                    </a:lnTo>
                    <a:lnTo>
                      <a:pt x="512" y="64897"/>
                    </a:lnTo>
                    <a:lnTo>
                      <a:pt x="0" y="41632"/>
                    </a:lnTo>
                    <a:lnTo>
                      <a:pt x="3589" y="19591"/>
                    </a:lnTo>
                    <a:lnTo>
                      <a:pt x="11794" y="0"/>
                    </a:lnTo>
                    <a:lnTo>
                      <a:pt x="17948" y="4285"/>
                    </a:lnTo>
                    <a:lnTo>
                      <a:pt x="24102" y="8571"/>
                    </a:lnTo>
                    <a:lnTo>
                      <a:pt x="30256" y="12244"/>
                    </a:lnTo>
                    <a:lnTo>
                      <a:pt x="36410" y="15918"/>
                    </a:lnTo>
                    <a:lnTo>
                      <a:pt x="43076" y="18367"/>
                    </a:lnTo>
                    <a:lnTo>
                      <a:pt x="49743" y="20816"/>
                    </a:lnTo>
                    <a:lnTo>
                      <a:pt x="56410" y="22653"/>
                    </a:lnTo>
                    <a:lnTo>
                      <a:pt x="63589" y="24489"/>
                    </a:lnTo>
                    <a:lnTo>
                      <a:pt x="70256" y="25714"/>
                    </a:lnTo>
                    <a:lnTo>
                      <a:pt x="77435" y="26326"/>
                    </a:lnTo>
                    <a:lnTo>
                      <a:pt x="84615" y="27551"/>
                    </a:lnTo>
                    <a:lnTo>
                      <a:pt x="91794" y="27551"/>
                    </a:lnTo>
                    <a:lnTo>
                      <a:pt x="98461" y="27551"/>
                    </a:lnTo>
                    <a:lnTo>
                      <a:pt x="105641" y="27551"/>
                    </a:lnTo>
                    <a:lnTo>
                      <a:pt x="112820" y="26326"/>
                    </a:lnTo>
                    <a:lnTo>
                      <a:pt x="120000" y="25714"/>
                    </a:lnTo>
                    <a:close/>
                  </a:path>
                </a:pathLst>
              </a:custGeom>
              <a:solidFill>
                <a:srgbClr val="D68C5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0" name="Google Shape;120;p14"/>
              <p:cNvSpPr/>
              <p:nvPr/>
            </p:nvSpPr>
            <p:spPr>
              <a:xfrm>
                <a:off x="5724525" y="3100387"/>
                <a:ext cx="90487" cy="84137"/>
              </a:xfrm>
              <a:custGeom>
                <a:rect b="b" l="l" r="r" t="t"/>
                <a:pathLst>
                  <a:path extrusionOk="0" h="120000" w="120000">
                    <a:moveTo>
                      <a:pt x="98372" y="2264"/>
                    </a:moveTo>
                    <a:lnTo>
                      <a:pt x="92790" y="7547"/>
                    </a:lnTo>
                    <a:lnTo>
                      <a:pt x="86511" y="12830"/>
                    </a:lnTo>
                    <a:lnTo>
                      <a:pt x="81627" y="19622"/>
                    </a:lnTo>
                    <a:lnTo>
                      <a:pt x="76046" y="26415"/>
                    </a:lnTo>
                    <a:lnTo>
                      <a:pt x="69767" y="33962"/>
                    </a:lnTo>
                    <a:lnTo>
                      <a:pt x="65581" y="41509"/>
                    </a:lnTo>
                    <a:lnTo>
                      <a:pt x="60697" y="48301"/>
                    </a:lnTo>
                    <a:lnTo>
                      <a:pt x="55813" y="55849"/>
                    </a:lnTo>
                    <a:lnTo>
                      <a:pt x="64186" y="51320"/>
                    </a:lnTo>
                    <a:lnTo>
                      <a:pt x="71162" y="46037"/>
                    </a:lnTo>
                    <a:lnTo>
                      <a:pt x="78139" y="39245"/>
                    </a:lnTo>
                    <a:lnTo>
                      <a:pt x="85813" y="32452"/>
                    </a:lnTo>
                    <a:lnTo>
                      <a:pt x="92790" y="26415"/>
                    </a:lnTo>
                    <a:lnTo>
                      <a:pt x="99767" y="19622"/>
                    </a:lnTo>
                    <a:lnTo>
                      <a:pt x="107441" y="14339"/>
                    </a:lnTo>
                    <a:lnTo>
                      <a:pt x="115813" y="11320"/>
                    </a:lnTo>
                    <a:lnTo>
                      <a:pt x="119302" y="27169"/>
                    </a:lnTo>
                    <a:lnTo>
                      <a:pt x="120000" y="46037"/>
                    </a:lnTo>
                    <a:lnTo>
                      <a:pt x="117209" y="63396"/>
                    </a:lnTo>
                    <a:lnTo>
                      <a:pt x="112325" y="78490"/>
                    </a:lnTo>
                    <a:lnTo>
                      <a:pt x="101860" y="93584"/>
                    </a:lnTo>
                    <a:lnTo>
                      <a:pt x="90000" y="104150"/>
                    </a:lnTo>
                    <a:lnTo>
                      <a:pt x="76046" y="110943"/>
                    </a:lnTo>
                    <a:lnTo>
                      <a:pt x="61395" y="115471"/>
                    </a:lnTo>
                    <a:lnTo>
                      <a:pt x="46744" y="116226"/>
                    </a:lnTo>
                    <a:lnTo>
                      <a:pt x="30697" y="117735"/>
                    </a:lnTo>
                    <a:lnTo>
                      <a:pt x="15348" y="117735"/>
                    </a:lnTo>
                    <a:lnTo>
                      <a:pt x="0" y="120000"/>
                    </a:lnTo>
                    <a:lnTo>
                      <a:pt x="9767" y="108679"/>
                    </a:lnTo>
                    <a:lnTo>
                      <a:pt x="16744" y="96603"/>
                    </a:lnTo>
                    <a:lnTo>
                      <a:pt x="22325" y="83018"/>
                    </a:lnTo>
                    <a:lnTo>
                      <a:pt x="26511" y="69433"/>
                    </a:lnTo>
                    <a:lnTo>
                      <a:pt x="30000" y="55849"/>
                    </a:lnTo>
                    <a:lnTo>
                      <a:pt x="34186" y="41509"/>
                    </a:lnTo>
                    <a:lnTo>
                      <a:pt x="40465" y="28679"/>
                    </a:lnTo>
                    <a:lnTo>
                      <a:pt x="47441" y="16603"/>
                    </a:lnTo>
                    <a:lnTo>
                      <a:pt x="52325" y="11320"/>
                    </a:lnTo>
                    <a:lnTo>
                      <a:pt x="57906" y="6792"/>
                    </a:lnTo>
                    <a:lnTo>
                      <a:pt x="64186" y="3018"/>
                    </a:lnTo>
                    <a:lnTo>
                      <a:pt x="71162" y="1509"/>
                    </a:lnTo>
                    <a:lnTo>
                      <a:pt x="78139" y="0"/>
                    </a:lnTo>
                    <a:lnTo>
                      <a:pt x="83720" y="0"/>
                    </a:lnTo>
                    <a:lnTo>
                      <a:pt x="91395" y="1509"/>
                    </a:lnTo>
                    <a:lnTo>
                      <a:pt x="98372" y="2264"/>
                    </a:lnTo>
                    <a:close/>
                  </a:path>
                </a:pathLst>
              </a:custGeom>
              <a:solidFill>
                <a:srgbClr val="00F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1" name="Google Shape;121;p14"/>
              <p:cNvSpPr/>
              <p:nvPr/>
            </p:nvSpPr>
            <p:spPr>
              <a:xfrm>
                <a:off x="6253162" y="3179762"/>
                <a:ext cx="65087" cy="80962"/>
              </a:xfrm>
              <a:custGeom>
                <a:rect b="b" l="l" r="r" t="t"/>
                <a:pathLst>
                  <a:path extrusionOk="0" h="120000" w="120000">
                    <a:moveTo>
                      <a:pt x="91707" y="0"/>
                    </a:moveTo>
                    <a:lnTo>
                      <a:pt x="85853" y="14901"/>
                    </a:lnTo>
                    <a:lnTo>
                      <a:pt x="78048" y="29019"/>
                    </a:lnTo>
                    <a:lnTo>
                      <a:pt x="68292" y="45490"/>
                    </a:lnTo>
                    <a:lnTo>
                      <a:pt x="61463" y="59607"/>
                    </a:lnTo>
                    <a:lnTo>
                      <a:pt x="68292" y="57254"/>
                    </a:lnTo>
                    <a:lnTo>
                      <a:pt x="117073" y="12549"/>
                    </a:lnTo>
                    <a:lnTo>
                      <a:pt x="120000" y="30588"/>
                    </a:lnTo>
                    <a:lnTo>
                      <a:pt x="118048" y="47058"/>
                    </a:lnTo>
                    <a:lnTo>
                      <a:pt x="112195" y="64313"/>
                    </a:lnTo>
                    <a:lnTo>
                      <a:pt x="101463" y="77647"/>
                    </a:lnTo>
                    <a:lnTo>
                      <a:pt x="90731" y="87058"/>
                    </a:lnTo>
                    <a:lnTo>
                      <a:pt x="78048" y="93333"/>
                    </a:lnTo>
                    <a:lnTo>
                      <a:pt x="64390" y="98039"/>
                    </a:lnTo>
                    <a:lnTo>
                      <a:pt x="51707" y="102745"/>
                    </a:lnTo>
                    <a:lnTo>
                      <a:pt x="38048" y="105882"/>
                    </a:lnTo>
                    <a:lnTo>
                      <a:pt x="24390" y="110588"/>
                    </a:lnTo>
                    <a:lnTo>
                      <a:pt x="12682" y="113725"/>
                    </a:lnTo>
                    <a:lnTo>
                      <a:pt x="0" y="120000"/>
                    </a:lnTo>
                    <a:lnTo>
                      <a:pt x="0" y="102745"/>
                    </a:lnTo>
                    <a:lnTo>
                      <a:pt x="975" y="87058"/>
                    </a:lnTo>
                    <a:lnTo>
                      <a:pt x="4878" y="71372"/>
                    </a:lnTo>
                    <a:lnTo>
                      <a:pt x="12682" y="56470"/>
                    </a:lnTo>
                    <a:lnTo>
                      <a:pt x="20487" y="43137"/>
                    </a:lnTo>
                    <a:lnTo>
                      <a:pt x="32195" y="30588"/>
                    </a:lnTo>
                    <a:lnTo>
                      <a:pt x="43902" y="20392"/>
                    </a:lnTo>
                    <a:lnTo>
                      <a:pt x="58536" y="10196"/>
                    </a:lnTo>
                    <a:lnTo>
                      <a:pt x="67317" y="7058"/>
                    </a:lnTo>
                    <a:lnTo>
                      <a:pt x="74146" y="3137"/>
                    </a:lnTo>
                    <a:lnTo>
                      <a:pt x="82926" y="784"/>
                    </a:lnTo>
                    <a:lnTo>
                      <a:pt x="91707" y="0"/>
                    </a:lnTo>
                    <a:close/>
                  </a:path>
                </a:pathLst>
              </a:custGeom>
              <a:solidFill>
                <a:srgbClr val="00F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2" name="Google Shape;122;p14"/>
              <p:cNvSpPr/>
              <p:nvPr/>
            </p:nvSpPr>
            <p:spPr>
              <a:xfrm>
                <a:off x="6124575" y="2295525"/>
                <a:ext cx="146050" cy="163512"/>
              </a:xfrm>
              <a:custGeom>
                <a:rect b="b" l="l" r="r" t="t"/>
                <a:pathLst>
                  <a:path extrusionOk="0" h="120000" w="120000">
                    <a:moveTo>
                      <a:pt x="60000" y="120000"/>
                    </a:moveTo>
                    <a:lnTo>
                      <a:pt x="71654" y="118842"/>
                    </a:lnTo>
                    <a:lnTo>
                      <a:pt x="82877" y="115755"/>
                    </a:lnTo>
                    <a:lnTo>
                      <a:pt x="93237" y="109967"/>
                    </a:lnTo>
                    <a:lnTo>
                      <a:pt x="101870" y="102250"/>
                    </a:lnTo>
                    <a:lnTo>
                      <a:pt x="109640" y="94147"/>
                    </a:lnTo>
                    <a:lnTo>
                      <a:pt x="114820" y="83344"/>
                    </a:lnTo>
                    <a:lnTo>
                      <a:pt x="118705" y="72154"/>
                    </a:lnTo>
                    <a:lnTo>
                      <a:pt x="120000" y="60192"/>
                    </a:lnTo>
                    <a:lnTo>
                      <a:pt x="118705" y="47845"/>
                    </a:lnTo>
                    <a:lnTo>
                      <a:pt x="114820" y="36655"/>
                    </a:lnTo>
                    <a:lnTo>
                      <a:pt x="109640" y="26623"/>
                    </a:lnTo>
                    <a:lnTo>
                      <a:pt x="101870" y="17749"/>
                    </a:lnTo>
                    <a:lnTo>
                      <a:pt x="93237" y="10803"/>
                    </a:lnTo>
                    <a:lnTo>
                      <a:pt x="82877" y="5016"/>
                    </a:lnTo>
                    <a:lnTo>
                      <a:pt x="71654" y="1157"/>
                    </a:lnTo>
                    <a:lnTo>
                      <a:pt x="60000" y="0"/>
                    </a:lnTo>
                    <a:lnTo>
                      <a:pt x="47482" y="1157"/>
                    </a:lnTo>
                    <a:lnTo>
                      <a:pt x="36690" y="5016"/>
                    </a:lnTo>
                    <a:lnTo>
                      <a:pt x="26330" y="10803"/>
                    </a:lnTo>
                    <a:lnTo>
                      <a:pt x="17266" y="17749"/>
                    </a:lnTo>
                    <a:lnTo>
                      <a:pt x="10359" y="26623"/>
                    </a:lnTo>
                    <a:lnTo>
                      <a:pt x="4748" y="36655"/>
                    </a:lnTo>
                    <a:lnTo>
                      <a:pt x="863" y="47845"/>
                    </a:lnTo>
                    <a:lnTo>
                      <a:pt x="0" y="60192"/>
                    </a:lnTo>
                    <a:lnTo>
                      <a:pt x="863" y="72154"/>
                    </a:lnTo>
                    <a:lnTo>
                      <a:pt x="4748" y="83344"/>
                    </a:lnTo>
                    <a:lnTo>
                      <a:pt x="10359" y="94147"/>
                    </a:lnTo>
                    <a:lnTo>
                      <a:pt x="17266" y="102250"/>
                    </a:lnTo>
                    <a:lnTo>
                      <a:pt x="26330" y="109967"/>
                    </a:lnTo>
                    <a:lnTo>
                      <a:pt x="36690" y="115755"/>
                    </a:lnTo>
                    <a:lnTo>
                      <a:pt x="47482" y="118842"/>
                    </a:lnTo>
                    <a:lnTo>
                      <a:pt x="60000" y="12000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3" name="Google Shape;123;p14"/>
              <p:cNvSpPr/>
              <p:nvPr/>
            </p:nvSpPr>
            <p:spPr>
              <a:xfrm>
                <a:off x="6156325" y="2322512"/>
                <a:ext cx="84137" cy="96837"/>
              </a:xfrm>
              <a:custGeom>
                <a:rect b="b" l="l" r="r" t="t"/>
                <a:pathLst>
                  <a:path extrusionOk="0" h="120000" w="120000">
                    <a:moveTo>
                      <a:pt x="60000" y="120000"/>
                    </a:moveTo>
                    <a:lnTo>
                      <a:pt x="72000" y="119347"/>
                    </a:lnTo>
                    <a:lnTo>
                      <a:pt x="83250" y="115434"/>
                    </a:lnTo>
                    <a:lnTo>
                      <a:pt x="93750" y="110217"/>
                    </a:lnTo>
                    <a:lnTo>
                      <a:pt x="102000" y="102391"/>
                    </a:lnTo>
                    <a:lnTo>
                      <a:pt x="109500" y="93913"/>
                    </a:lnTo>
                    <a:lnTo>
                      <a:pt x="115500" y="83478"/>
                    </a:lnTo>
                    <a:lnTo>
                      <a:pt x="119250" y="72391"/>
                    </a:lnTo>
                    <a:lnTo>
                      <a:pt x="120000" y="60000"/>
                    </a:lnTo>
                    <a:lnTo>
                      <a:pt x="119250" y="47608"/>
                    </a:lnTo>
                    <a:lnTo>
                      <a:pt x="115500" y="36521"/>
                    </a:lnTo>
                    <a:lnTo>
                      <a:pt x="109500" y="26086"/>
                    </a:lnTo>
                    <a:lnTo>
                      <a:pt x="102000" y="17608"/>
                    </a:lnTo>
                    <a:lnTo>
                      <a:pt x="93750" y="10434"/>
                    </a:lnTo>
                    <a:lnTo>
                      <a:pt x="83250" y="4565"/>
                    </a:lnTo>
                    <a:lnTo>
                      <a:pt x="72000" y="652"/>
                    </a:lnTo>
                    <a:lnTo>
                      <a:pt x="60000" y="0"/>
                    </a:lnTo>
                    <a:lnTo>
                      <a:pt x="48000" y="652"/>
                    </a:lnTo>
                    <a:lnTo>
                      <a:pt x="36750" y="4565"/>
                    </a:lnTo>
                    <a:lnTo>
                      <a:pt x="26250" y="10434"/>
                    </a:lnTo>
                    <a:lnTo>
                      <a:pt x="18000" y="17608"/>
                    </a:lnTo>
                    <a:lnTo>
                      <a:pt x="10500" y="26086"/>
                    </a:lnTo>
                    <a:lnTo>
                      <a:pt x="4500" y="36521"/>
                    </a:lnTo>
                    <a:lnTo>
                      <a:pt x="750" y="47608"/>
                    </a:lnTo>
                    <a:lnTo>
                      <a:pt x="0" y="60000"/>
                    </a:lnTo>
                    <a:lnTo>
                      <a:pt x="750" y="72391"/>
                    </a:lnTo>
                    <a:lnTo>
                      <a:pt x="4500" y="83478"/>
                    </a:lnTo>
                    <a:lnTo>
                      <a:pt x="10500" y="93913"/>
                    </a:lnTo>
                    <a:lnTo>
                      <a:pt x="18000" y="102391"/>
                    </a:lnTo>
                    <a:lnTo>
                      <a:pt x="26250" y="110217"/>
                    </a:lnTo>
                    <a:lnTo>
                      <a:pt x="36750" y="115434"/>
                    </a:lnTo>
                    <a:lnTo>
                      <a:pt x="48000" y="119347"/>
                    </a:lnTo>
                    <a:lnTo>
                      <a:pt x="60000" y="12000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4" name="Google Shape;124;p14"/>
              <p:cNvSpPr/>
              <p:nvPr/>
            </p:nvSpPr>
            <p:spPr>
              <a:xfrm>
                <a:off x="6199187" y="2341562"/>
                <a:ext cx="17462" cy="15875"/>
              </a:xfrm>
              <a:custGeom>
                <a:rect b="b" l="l" r="r" t="t"/>
                <a:pathLst>
                  <a:path extrusionOk="0" h="120000" w="120000">
                    <a:moveTo>
                      <a:pt x="61818" y="119999"/>
                    </a:moveTo>
                    <a:lnTo>
                      <a:pt x="83636" y="111428"/>
                    </a:lnTo>
                    <a:lnTo>
                      <a:pt x="101818" y="102857"/>
                    </a:lnTo>
                    <a:lnTo>
                      <a:pt x="116363" y="81428"/>
                    </a:lnTo>
                    <a:lnTo>
                      <a:pt x="120000" y="55714"/>
                    </a:lnTo>
                    <a:lnTo>
                      <a:pt x="116363" y="34285"/>
                    </a:lnTo>
                    <a:lnTo>
                      <a:pt x="101818" y="21428"/>
                    </a:lnTo>
                    <a:lnTo>
                      <a:pt x="83636" y="8571"/>
                    </a:lnTo>
                    <a:lnTo>
                      <a:pt x="61818" y="0"/>
                    </a:lnTo>
                    <a:lnTo>
                      <a:pt x="36363" y="8571"/>
                    </a:lnTo>
                    <a:lnTo>
                      <a:pt x="18181" y="21428"/>
                    </a:lnTo>
                    <a:lnTo>
                      <a:pt x="7272" y="34285"/>
                    </a:lnTo>
                    <a:lnTo>
                      <a:pt x="0" y="55714"/>
                    </a:lnTo>
                    <a:lnTo>
                      <a:pt x="7272" y="81428"/>
                    </a:lnTo>
                    <a:lnTo>
                      <a:pt x="18181" y="102857"/>
                    </a:lnTo>
                    <a:lnTo>
                      <a:pt x="36363" y="111428"/>
                    </a:lnTo>
                    <a:lnTo>
                      <a:pt x="61818" y="119999"/>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5" name="Google Shape;125;p14"/>
              <p:cNvSpPr/>
              <p:nvPr/>
            </p:nvSpPr>
            <p:spPr>
              <a:xfrm>
                <a:off x="6156325" y="2322512"/>
                <a:ext cx="84137" cy="96837"/>
              </a:xfrm>
              <a:custGeom>
                <a:rect b="b" l="l" r="r" t="t"/>
                <a:pathLst>
                  <a:path extrusionOk="0" h="120000" w="120000">
                    <a:moveTo>
                      <a:pt x="60000" y="120000"/>
                    </a:moveTo>
                    <a:lnTo>
                      <a:pt x="72000" y="119347"/>
                    </a:lnTo>
                    <a:lnTo>
                      <a:pt x="83250" y="115434"/>
                    </a:lnTo>
                    <a:lnTo>
                      <a:pt x="93750" y="110217"/>
                    </a:lnTo>
                    <a:lnTo>
                      <a:pt x="102000" y="102391"/>
                    </a:lnTo>
                    <a:lnTo>
                      <a:pt x="109500" y="93913"/>
                    </a:lnTo>
                    <a:lnTo>
                      <a:pt x="115500" y="83478"/>
                    </a:lnTo>
                    <a:lnTo>
                      <a:pt x="119250" y="72391"/>
                    </a:lnTo>
                    <a:lnTo>
                      <a:pt x="120000" y="60000"/>
                    </a:lnTo>
                    <a:lnTo>
                      <a:pt x="119250" y="47608"/>
                    </a:lnTo>
                    <a:lnTo>
                      <a:pt x="115500" y="36521"/>
                    </a:lnTo>
                    <a:lnTo>
                      <a:pt x="109500" y="26086"/>
                    </a:lnTo>
                    <a:lnTo>
                      <a:pt x="102000" y="17608"/>
                    </a:lnTo>
                    <a:lnTo>
                      <a:pt x="93750" y="10434"/>
                    </a:lnTo>
                    <a:lnTo>
                      <a:pt x="83250" y="4565"/>
                    </a:lnTo>
                    <a:lnTo>
                      <a:pt x="72000" y="652"/>
                    </a:lnTo>
                    <a:lnTo>
                      <a:pt x="60000" y="0"/>
                    </a:lnTo>
                    <a:lnTo>
                      <a:pt x="48000" y="652"/>
                    </a:lnTo>
                    <a:lnTo>
                      <a:pt x="36750" y="4565"/>
                    </a:lnTo>
                    <a:lnTo>
                      <a:pt x="26250" y="10434"/>
                    </a:lnTo>
                    <a:lnTo>
                      <a:pt x="18000" y="17608"/>
                    </a:lnTo>
                    <a:lnTo>
                      <a:pt x="10500" y="26086"/>
                    </a:lnTo>
                    <a:lnTo>
                      <a:pt x="4500" y="36521"/>
                    </a:lnTo>
                    <a:lnTo>
                      <a:pt x="750" y="47608"/>
                    </a:lnTo>
                    <a:lnTo>
                      <a:pt x="0" y="60000"/>
                    </a:lnTo>
                    <a:lnTo>
                      <a:pt x="750" y="72391"/>
                    </a:lnTo>
                    <a:lnTo>
                      <a:pt x="4500" y="83478"/>
                    </a:lnTo>
                    <a:lnTo>
                      <a:pt x="10500" y="93913"/>
                    </a:lnTo>
                    <a:lnTo>
                      <a:pt x="18000" y="102391"/>
                    </a:lnTo>
                    <a:lnTo>
                      <a:pt x="26250" y="110217"/>
                    </a:lnTo>
                    <a:lnTo>
                      <a:pt x="36750" y="115434"/>
                    </a:lnTo>
                    <a:lnTo>
                      <a:pt x="48000" y="119347"/>
                    </a:lnTo>
                    <a:lnTo>
                      <a:pt x="60000" y="12000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6" name="Google Shape;126;p14"/>
              <p:cNvSpPr/>
              <p:nvPr/>
            </p:nvSpPr>
            <p:spPr>
              <a:xfrm>
                <a:off x="6199187" y="2341562"/>
                <a:ext cx="17462" cy="15875"/>
              </a:xfrm>
              <a:custGeom>
                <a:rect b="b" l="l" r="r" t="t"/>
                <a:pathLst>
                  <a:path extrusionOk="0" h="120000" w="120000">
                    <a:moveTo>
                      <a:pt x="61818" y="119999"/>
                    </a:moveTo>
                    <a:lnTo>
                      <a:pt x="83636" y="111428"/>
                    </a:lnTo>
                    <a:lnTo>
                      <a:pt x="101818" y="102857"/>
                    </a:lnTo>
                    <a:lnTo>
                      <a:pt x="116363" y="81428"/>
                    </a:lnTo>
                    <a:lnTo>
                      <a:pt x="120000" y="55714"/>
                    </a:lnTo>
                    <a:lnTo>
                      <a:pt x="116363" y="34285"/>
                    </a:lnTo>
                    <a:lnTo>
                      <a:pt x="101818" y="21428"/>
                    </a:lnTo>
                    <a:lnTo>
                      <a:pt x="83636" y="8571"/>
                    </a:lnTo>
                    <a:lnTo>
                      <a:pt x="61818" y="0"/>
                    </a:lnTo>
                    <a:lnTo>
                      <a:pt x="36363" y="8571"/>
                    </a:lnTo>
                    <a:lnTo>
                      <a:pt x="18181" y="21428"/>
                    </a:lnTo>
                    <a:lnTo>
                      <a:pt x="7272" y="34285"/>
                    </a:lnTo>
                    <a:lnTo>
                      <a:pt x="0" y="55714"/>
                    </a:lnTo>
                    <a:lnTo>
                      <a:pt x="7272" y="81428"/>
                    </a:lnTo>
                    <a:lnTo>
                      <a:pt x="18181" y="102857"/>
                    </a:lnTo>
                    <a:lnTo>
                      <a:pt x="36363" y="111428"/>
                    </a:lnTo>
                    <a:lnTo>
                      <a:pt x="61818" y="119999"/>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7" name="Google Shape;127;p14"/>
              <p:cNvSpPr/>
              <p:nvPr/>
            </p:nvSpPr>
            <p:spPr>
              <a:xfrm>
                <a:off x="5903912" y="2241550"/>
                <a:ext cx="123825" cy="147637"/>
              </a:xfrm>
              <a:custGeom>
                <a:rect b="b" l="l" r="r" t="t"/>
                <a:pathLst>
                  <a:path extrusionOk="0" h="120000" w="120000">
                    <a:moveTo>
                      <a:pt x="60512" y="120000"/>
                    </a:moveTo>
                    <a:lnTo>
                      <a:pt x="72820" y="118705"/>
                    </a:lnTo>
                    <a:lnTo>
                      <a:pt x="83589" y="115251"/>
                    </a:lnTo>
                    <a:lnTo>
                      <a:pt x="93846" y="109640"/>
                    </a:lnTo>
                    <a:lnTo>
                      <a:pt x="102564" y="102302"/>
                    </a:lnTo>
                    <a:lnTo>
                      <a:pt x="109743" y="93237"/>
                    </a:lnTo>
                    <a:lnTo>
                      <a:pt x="115384" y="83309"/>
                    </a:lnTo>
                    <a:lnTo>
                      <a:pt x="118974" y="71654"/>
                    </a:lnTo>
                    <a:lnTo>
                      <a:pt x="120000" y="60000"/>
                    </a:lnTo>
                    <a:lnTo>
                      <a:pt x="118974" y="47913"/>
                    </a:lnTo>
                    <a:lnTo>
                      <a:pt x="115384" y="36690"/>
                    </a:lnTo>
                    <a:lnTo>
                      <a:pt x="109743" y="26330"/>
                    </a:lnTo>
                    <a:lnTo>
                      <a:pt x="102564" y="17697"/>
                    </a:lnTo>
                    <a:lnTo>
                      <a:pt x="93846" y="9928"/>
                    </a:lnTo>
                    <a:lnTo>
                      <a:pt x="83589" y="5179"/>
                    </a:lnTo>
                    <a:lnTo>
                      <a:pt x="72820" y="1294"/>
                    </a:lnTo>
                    <a:lnTo>
                      <a:pt x="60512" y="0"/>
                    </a:lnTo>
                    <a:lnTo>
                      <a:pt x="48205" y="1294"/>
                    </a:lnTo>
                    <a:lnTo>
                      <a:pt x="36410" y="5179"/>
                    </a:lnTo>
                    <a:lnTo>
                      <a:pt x="26153" y="9928"/>
                    </a:lnTo>
                    <a:lnTo>
                      <a:pt x="17948" y="17697"/>
                    </a:lnTo>
                    <a:lnTo>
                      <a:pt x="10256" y="26330"/>
                    </a:lnTo>
                    <a:lnTo>
                      <a:pt x="4615" y="36690"/>
                    </a:lnTo>
                    <a:lnTo>
                      <a:pt x="1538" y="47913"/>
                    </a:lnTo>
                    <a:lnTo>
                      <a:pt x="0" y="60000"/>
                    </a:lnTo>
                    <a:lnTo>
                      <a:pt x="1538" y="71654"/>
                    </a:lnTo>
                    <a:lnTo>
                      <a:pt x="4615" y="83309"/>
                    </a:lnTo>
                    <a:lnTo>
                      <a:pt x="10256" y="93237"/>
                    </a:lnTo>
                    <a:lnTo>
                      <a:pt x="17948" y="102302"/>
                    </a:lnTo>
                    <a:lnTo>
                      <a:pt x="26153" y="109640"/>
                    </a:lnTo>
                    <a:lnTo>
                      <a:pt x="36410" y="115251"/>
                    </a:lnTo>
                    <a:lnTo>
                      <a:pt x="48205" y="118705"/>
                    </a:lnTo>
                    <a:lnTo>
                      <a:pt x="60512" y="12000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8" name="Google Shape;128;p14"/>
              <p:cNvSpPr/>
              <p:nvPr/>
            </p:nvSpPr>
            <p:spPr>
              <a:xfrm>
                <a:off x="5927725" y="2270125"/>
                <a:ext cx="76200" cy="87312"/>
              </a:xfrm>
              <a:custGeom>
                <a:rect b="b" l="l" r="r" t="t"/>
                <a:pathLst>
                  <a:path extrusionOk="0" h="120000" w="120000">
                    <a:moveTo>
                      <a:pt x="60833" y="120000"/>
                    </a:moveTo>
                    <a:lnTo>
                      <a:pt x="72500" y="118536"/>
                    </a:lnTo>
                    <a:lnTo>
                      <a:pt x="83333" y="115609"/>
                    </a:lnTo>
                    <a:lnTo>
                      <a:pt x="94166" y="109024"/>
                    </a:lnTo>
                    <a:lnTo>
                      <a:pt x="102500" y="101707"/>
                    </a:lnTo>
                    <a:lnTo>
                      <a:pt x="110000" y="93658"/>
                    </a:lnTo>
                    <a:lnTo>
                      <a:pt x="115000" y="82682"/>
                    </a:lnTo>
                    <a:lnTo>
                      <a:pt x="119166" y="72439"/>
                    </a:lnTo>
                    <a:lnTo>
                      <a:pt x="120000" y="60000"/>
                    </a:lnTo>
                    <a:lnTo>
                      <a:pt x="119166" y="46829"/>
                    </a:lnTo>
                    <a:lnTo>
                      <a:pt x="115000" y="36585"/>
                    </a:lnTo>
                    <a:lnTo>
                      <a:pt x="110000" y="26341"/>
                    </a:lnTo>
                    <a:lnTo>
                      <a:pt x="102500" y="16829"/>
                    </a:lnTo>
                    <a:lnTo>
                      <a:pt x="94166" y="10243"/>
                    </a:lnTo>
                    <a:lnTo>
                      <a:pt x="83333" y="3658"/>
                    </a:lnTo>
                    <a:lnTo>
                      <a:pt x="72500" y="731"/>
                    </a:lnTo>
                    <a:lnTo>
                      <a:pt x="60833" y="0"/>
                    </a:lnTo>
                    <a:lnTo>
                      <a:pt x="48333" y="731"/>
                    </a:lnTo>
                    <a:lnTo>
                      <a:pt x="36666" y="3658"/>
                    </a:lnTo>
                    <a:lnTo>
                      <a:pt x="27500" y="10243"/>
                    </a:lnTo>
                    <a:lnTo>
                      <a:pt x="17500" y="16829"/>
                    </a:lnTo>
                    <a:lnTo>
                      <a:pt x="10833" y="26341"/>
                    </a:lnTo>
                    <a:lnTo>
                      <a:pt x="5000" y="36585"/>
                    </a:lnTo>
                    <a:lnTo>
                      <a:pt x="833" y="46829"/>
                    </a:lnTo>
                    <a:lnTo>
                      <a:pt x="0" y="60000"/>
                    </a:lnTo>
                    <a:lnTo>
                      <a:pt x="833" y="72439"/>
                    </a:lnTo>
                    <a:lnTo>
                      <a:pt x="5000" y="82682"/>
                    </a:lnTo>
                    <a:lnTo>
                      <a:pt x="10833" y="93658"/>
                    </a:lnTo>
                    <a:lnTo>
                      <a:pt x="17500" y="101707"/>
                    </a:lnTo>
                    <a:lnTo>
                      <a:pt x="27500" y="109024"/>
                    </a:lnTo>
                    <a:lnTo>
                      <a:pt x="36666" y="115609"/>
                    </a:lnTo>
                    <a:lnTo>
                      <a:pt x="48333" y="118536"/>
                    </a:lnTo>
                    <a:lnTo>
                      <a:pt x="60833" y="12000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9" name="Google Shape;129;p14"/>
              <p:cNvSpPr/>
              <p:nvPr/>
            </p:nvSpPr>
            <p:spPr>
              <a:xfrm>
                <a:off x="5965825" y="2286000"/>
                <a:ext cx="15875" cy="14287"/>
              </a:xfrm>
              <a:custGeom>
                <a:rect b="b" l="l" r="r" t="t"/>
                <a:pathLst>
                  <a:path extrusionOk="0" h="120000" w="120000">
                    <a:moveTo>
                      <a:pt x="60000" y="120000"/>
                    </a:moveTo>
                    <a:lnTo>
                      <a:pt x="84000" y="115384"/>
                    </a:lnTo>
                    <a:lnTo>
                      <a:pt x="104000" y="101538"/>
                    </a:lnTo>
                    <a:lnTo>
                      <a:pt x="116000" y="87692"/>
                    </a:lnTo>
                    <a:lnTo>
                      <a:pt x="120000" y="60000"/>
                    </a:lnTo>
                    <a:lnTo>
                      <a:pt x="116000" y="36923"/>
                    </a:lnTo>
                    <a:lnTo>
                      <a:pt x="104000" y="23076"/>
                    </a:lnTo>
                    <a:lnTo>
                      <a:pt x="84000" y="9230"/>
                    </a:lnTo>
                    <a:lnTo>
                      <a:pt x="60000" y="0"/>
                    </a:lnTo>
                    <a:lnTo>
                      <a:pt x="40000" y="9230"/>
                    </a:lnTo>
                    <a:lnTo>
                      <a:pt x="20000" y="23076"/>
                    </a:lnTo>
                    <a:lnTo>
                      <a:pt x="4000" y="36923"/>
                    </a:lnTo>
                    <a:lnTo>
                      <a:pt x="0" y="60000"/>
                    </a:lnTo>
                    <a:lnTo>
                      <a:pt x="4000" y="87692"/>
                    </a:lnTo>
                    <a:lnTo>
                      <a:pt x="20000" y="101538"/>
                    </a:lnTo>
                    <a:lnTo>
                      <a:pt x="40000" y="115384"/>
                    </a:lnTo>
                    <a:lnTo>
                      <a:pt x="60000" y="12000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0" name="Google Shape;130;p14"/>
              <p:cNvSpPr/>
              <p:nvPr/>
            </p:nvSpPr>
            <p:spPr>
              <a:xfrm>
                <a:off x="5621337" y="2009775"/>
                <a:ext cx="117475" cy="395287"/>
              </a:xfrm>
              <a:custGeom>
                <a:rect b="b" l="l" r="r" t="t"/>
                <a:pathLst>
                  <a:path extrusionOk="0" h="120000" w="120000">
                    <a:moveTo>
                      <a:pt x="82499" y="106970"/>
                    </a:moveTo>
                    <a:lnTo>
                      <a:pt x="0" y="0"/>
                    </a:lnTo>
                    <a:lnTo>
                      <a:pt x="119999" y="119999"/>
                    </a:lnTo>
                    <a:lnTo>
                      <a:pt x="82499" y="10697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1" name="Google Shape;131;p14"/>
              <p:cNvSpPr/>
              <p:nvPr/>
            </p:nvSpPr>
            <p:spPr>
              <a:xfrm>
                <a:off x="5926137" y="1865312"/>
                <a:ext cx="555625" cy="134937"/>
              </a:xfrm>
              <a:custGeom>
                <a:rect b="b" l="l" r="r" t="t"/>
                <a:pathLst>
                  <a:path extrusionOk="0" h="120000" w="120000">
                    <a:moveTo>
                      <a:pt x="0" y="75000"/>
                    </a:moveTo>
                    <a:lnTo>
                      <a:pt x="35381" y="0"/>
                    </a:lnTo>
                    <a:lnTo>
                      <a:pt x="120000" y="76875"/>
                    </a:lnTo>
                    <a:lnTo>
                      <a:pt x="36412" y="28593"/>
                    </a:lnTo>
                    <a:lnTo>
                      <a:pt x="89198" y="90937"/>
                    </a:lnTo>
                    <a:lnTo>
                      <a:pt x="31374" y="48750"/>
                    </a:lnTo>
                    <a:lnTo>
                      <a:pt x="69732" y="103125"/>
                    </a:lnTo>
                    <a:lnTo>
                      <a:pt x="25763" y="68906"/>
                    </a:lnTo>
                    <a:lnTo>
                      <a:pt x="50610" y="120000"/>
                    </a:lnTo>
                    <a:lnTo>
                      <a:pt x="0" y="75000"/>
                    </a:lnTo>
                    <a:close/>
                  </a:path>
                </a:pathLst>
              </a:custGeom>
              <a:solidFill>
                <a:srgbClr val="007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2" name="Google Shape;132;p14"/>
              <p:cNvSpPr/>
              <p:nvPr/>
            </p:nvSpPr>
            <p:spPr>
              <a:xfrm>
                <a:off x="6308725" y="2063750"/>
                <a:ext cx="11112" cy="61912"/>
              </a:xfrm>
              <a:custGeom>
                <a:rect b="b" l="l" r="r" t="t"/>
                <a:pathLst>
                  <a:path extrusionOk="0" h="120000" w="120000">
                    <a:moveTo>
                      <a:pt x="0" y="33391"/>
                    </a:moveTo>
                    <a:lnTo>
                      <a:pt x="81818" y="120000"/>
                    </a:lnTo>
                    <a:lnTo>
                      <a:pt x="120000" y="0"/>
                    </a:lnTo>
                    <a:lnTo>
                      <a:pt x="0" y="33391"/>
                    </a:lnTo>
                    <a:close/>
                  </a:path>
                </a:pathLst>
              </a:custGeom>
              <a:solidFill>
                <a:srgbClr val="007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 name="Google Shape;133;p14"/>
              <p:cNvSpPr/>
              <p:nvPr/>
            </p:nvSpPr>
            <p:spPr>
              <a:xfrm>
                <a:off x="6042025" y="2305050"/>
                <a:ext cx="68262" cy="157162"/>
              </a:xfrm>
              <a:custGeom>
                <a:rect b="b" l="l" r="r" t="t"/>
                <a:pathLst>
                  <a:path extrusionOk="0" h="120000" w="120000">
                    <a:moveTo>
                      <a:pt x="937" y="20606"/>
                    </a:moveTo>
                    <a:lnTo>
                      <a:pt x="0" y="34343"/>
                    </a:lnTo>
                    <a:lnTo>
                      <a:pt x="0" y="47272"/>
                    </a:lnTo>
                    <a:lnTo>
                      <a:pt x="937" y="60202"/>
                    </a:lnTo>
                    <a:lnTo>
                      <a:pt x="4687" y="72727"/>
                    </a:lnTo>
                    <a:lnTo>
                      <a:pt x="8437" y="84444"/>
                    </a:lnTo>
                    <a:lnTo>
                      <a:pt x="14062" y="96565"/>
                    </a:lnTo>
                    <a:lnTo>
                      <a:pt x="22500" y="108282"/>
                    </a:lnTo>
                    <a:lnTo>
                      <a:pt x="32812" y="120000"/>
                    </a:lnTo>
                    <a:lnTo>
                      <a:pt x="38437" y="113535"/>
                    </a:lnTo>
                    <a:lnTo>
                      <a:pt x="43125" y="108282"/>
                    </a:lnTo>
                    <a:lnTo>
                      <a:pt x="47812" y="103838"/>
                    </a:lnTo>
                    <a:lnTo>
                      <a:pt x="55312" y="97373"/>
                    </a:lnTo>
                    <a:lnTo>
                      <a:pt x="60000" y="93737"/>
                    </a:lnTo>
                    <a:lnTo>
                      <a:pt x="65625" y="90505"/>
                    </a:lnTo>
                    <a:lnTo>
                      <a:pt x="72187" y="86868"/>
                    </a:lnTo>
                    <a:lnTo>
                      <a:pt x="79687" y="83232"/>
                    </a:lnTo>
                    <a:lnTo>
                      <a:pt x="85312" y="80000"/>
                    </a:lnTo>
                    <a:lnTo>
                      <a:pt x="90000" y="76363"/>
                    </a:lnTo>
                    <a:lnTo>
                      <a:pt x="93750" y="72323"/>
                    </a:lnTo>
                    <a:lnTo>
                      <a:pt x="96562" y="68282"/>
                    </a:lnTo>
                    <a:lnTo>
                      <a:pt x="99375" y="56161"/>
                    </a:lnTo>
                    <a:lnTo>
                      <a:pt x="104062" y="44444"/>
                    </a:lnTo>
                    <a:lnTo>
                      <a:pt x="111562" y="33131"/>
                    </a:lnTo>
                    <a:lnTo>
                      <a:pt x="120000" y="22222"/>
                    </a:lnTo>
                    <a:lnTo>
                      <a:pt x="104062" y="10505"/>
                    </a:lnTo>
                    <a:lnTo>
                      <a:pt x="89062" y="3636"/>
                    </a:lnTo>
                    <a:lnTo>
                      <a:pt x="72187" y="0"/>
                    </a:lnTo>
                    <a:lnTo>
                      <a:pt x="57187" y="0"/>
                    </a:lnTo>
                    <a:lnTo>
                      <a:pt x="41250" y="3232"/>
                    </a:lnTo>
                    <a:lnTo>
                      <a:pt x="27187" y="7676"/>
                    </a:lnTo>
                    <a:lnTo>
                      <a:pt x="13125" y="14141"/>
                    </a:lnTo>
                    <a:lnTo>
                      <a:pt x="937" y="20606"/>
                    </a:lnTo>
                    <a:close/>
                  </a:path>
                </a:pathLst>
              </a:custGeom>
              <a:solidFill>
                <a:srgbClr val="FFD1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4" name="Google Shape;134;p14"/>
              <p:cNvSpPr/>
              <p:nvPr/>
            </p:nvSpPr>
            <p:spPr>
              <a:xfrm>
                <a:off x="6073775" y="2370137"/>
                <a:ext cx="14287" cy="23812"/>
              </a:xfrm>
              <a:custGeom>
                <a:rect b="b" l="l" r="r" t="t"/>
                <a:pathLst>
                  <a:path extrusionOk="0" h="120000" w="120000">
                    <a:moveTo>
                      <a:pt x="57600" y="120000"/>
                    </a:moveTo>
                    <a:lnTo>
                      <a:pt x="81600" y="117209"/>
                    </a:lnTo>
                    <a:lnTo>
                      <a:pt x="100800" y="100465"/>
                    </a:lnTo>
                    <a:lnTo>
                      <a:pt x="115200" y="83720"/>
                    </a:lnTo>
                    <a:lnTo>
                      <a:pt x="120000" y="58604"/>
                    </a:lnTo>
                    <a:lnTo>
                      <a:pt x="115200" y="36279"/>
                    </a:lnTo>
                    <a:lnTo>
                      <a:pt x="100800" y="16744"/>
                    </a:lnTo>
                    <a:lnTo>
                      <a:pt x="81600" y="2790"/>
                    </a:lnTo>
                    <a:lnTo>
                      <a:pt x="57600" y="0"/>
                    </a:lnTo>
                    <a:lnTo>
                      <a:pt x="33600" y="2790"/>
                    </a:lnTo>
                    <a:lnTo>
                      <a:pt x="19200" y="16744"/>
                    </a:lnTo>
                    <a:lnTo>
                      <a:pt x="4800" y="36279"/>
                    </a:lnTo>
                    <a:lnTo>
                      <a:pt x="0" y="58604"/>
                    </a:lnTo>
                    <a:lnTo>
                      <a:pt x="4800" y="83720"/>
                    </a:lnTo>
                    <a:lnTo>
                      <a:pt x="19200" y="100465"/>
                    </a:lnTo>
                    <a:lnTo>
                      <a:pt x="33600" y="117209"/>
                    </a:lnTo>
                    <a:lnTo>
                      <a:pt x="57600" y="12000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5" name="Google Shape;135;p14"/>
              <p:cNvSpPr/>
              <p:nvPr/>
            </p:nvSpPr>
            <p:spPr>
              <a:xfrm>
                <a:off x="5915025" y="2389187"/>
                <a:ext cx="381000" cy="192087"/>
              </a:xfrm>
              <a:custGeom>
                <a:rect b="b" l="l" r="r" t="t"/>
                <a:pathLst>
                  <a:path extrusionOk="0" h="120000" w="120000">
                    <a:moveTo>
                      <a:pt x="120000" y="29752"/>
                    </a:moveTo>
                    <a:lnTo>
                      <a:pt x="120000" y="25123"/>
                    </a:lnTo>
                    <a:lnTo>
                      <a:pt x="119833" y="20826"/>
                    </a:lnTo>
                    <a:lnTo>
                      <a:pt x="119334" y="16528"/>
                    </a:lnTo>
                    <a:lnTo>
                      <a:pt x="118834" y="12231"/>
                    </a:lnTo>
                    <a:lnTo>
                      <a:pt x="118335" y="15537"/>
                    </a:lnTo>
                    <a:lnTo>
                      <a:pt x="118002" y="18842"/>
                    </a:lnTo>
                    <a:lnTo>
                      <a:pt x="117503" y="22148"/>
                    </a:lnTo>
                    <a:lnTo>
                      <a:pt x="116837" y="25123"/>
                    </a:lnTo>
                    <a:lnTo>
                      <a:pt x="114674" y="34710"/>
                    </a:lnTo>
                    <a:lnTo>
                      <a:pt x="111844" y="42314"/>
                    </a:lnTo>
                    <a:lnTo>
                      <a:pt x="108515" y="48595"/>
                    </a:lnTo>
                    <a:lnTo>
                      <a:pt x="104521" y="52892"/>
                    </a:lnTo>
                    <a:lnTo>
                      <a:pt x="100360" y="56198"/>
                    </a:lnTo>
                    <a:lnTo>
                      <a:pt x="96033" y="58512"/>
                    </a:lnTo>
                    <a:lnTo>
                      <a:pt x="91705" y="58842"/>
                    </a:lnTo>
                    <a:lnTo>
                      <a:pt x="87045" y="58842"/>
                    </a:lnTo>
                    <a:lnTo>
                      <a:pt x="83217" y="57851"/>
                    </a:lnTo>
                    <a:lnTo>
                      <a:pt x="79223" y="56528"/>
                    </a:lnTo>
                    <a:lnTo>
                      <a:pt x="75395" y="54214"/>
                    </a:lnTo>
                    <a:lnTo>
                      <a:pt x="71733" y="50247"/>
                    </a:lnTo>
                    <a:lnTo>
                      <a:pt x="68404" y="45619"/>
                    </a:lnTo>
                    <a:lnTo>
                      <a:pt x="65409" y="40000"/>
                    </a:lnTo>
                    <a:lnTo>
                      <a:pt x="62912" y="32727"/>
                    </a:lnTo>
                    <a:lnTo>
                      <a:pt x="61248" y="23801"/>
                    </a:lnTo>
                    <a:lnTo>
                      <a:pt x="58751" y="28099"/>
                    </a:lnTo>
                    <a:lnTo>
                      <a:pt x="56255" y="33388"/>
                    </a:lnTo>
                    <a:lnTo>
                      <a:pt x="53925" y="38347"/>
                    </a:lnTo>
                    <a:lnTo>
                      <a:pt x="51927" y="44297"/>
                    </a:lnTo>
                    <a:lnTo>
                      <a:pt x="50263" y="49917"/>
                    </a:lnTo>
                    <a:lnTo>
                      <a:pt x="48765" y="56198"/>
                    </a:lnTo>
                    <a:lnTo>
                      <a:pt x="47600" y="62809"/>
                    </a:lnTo>
                    <a:lnTo>
                      <a:pt x="46768" y="69421"/>
                    </a:lnTo>
                    <a:lnTo>
                      <a:pt x="45603" y="67438"/>
                    </a:lnTo>
                    <a:lnTo>
                      <a:pt x="44771" y="65454"/>
                    </a:lnTo>
                    <a:lnTo>
                      <a:pt x="43938" y="63140"/>
                    </a:lnTo>
                    <a:lnTo>
                      <a:pt x="43439" y="61157"/>
                    </a:lnTo>
                    <a:lnTo>
                      <a:pt x="41941" y="54214"/>
                    </a:lnTo>
                    <a:lnTo>
                      <a:pt x="40277" y="46611"/>
                    </a:lnTo>
                    <a:lnTo>
                      <a:pt x="38945" y="39008"/>
                    </a:lnTo>
                    <a:lnTo>
                      <a:pt x="37614" y="31404"/>
                    </a:lnTo>
                    <a:lnTo>
                      <a:pt x="36449" y="23801"/>
                    </a:lnTo>
                    <a:lnTo>
                      <a:pt x="35617" y="16198"/>
                    </a:lnTo>
                    <a:lnTo>
                      <a:pt x="35117" y="7933"/>
                    </a:lnTo>
                    <a:lnTo>
                      <a:pt x="34785" y="0"/>
                    </a:lnTo>
                    <a:lnTo>
                      <a:pt x="33786" y="2314"/>
                    </a:lnTo>
                    <a:lnTo>
                      <a:pt x="32787" y="5289"/>
                    </a:lnTo>
                    <a:lnTo>
                      <a:pt x="31789" y="7603"/>
                    </a:lnTo>
                    <a:lnTo>
                      <a:pt x="30624" y="9917"/>
                    </a:lnTo>
                    <a:lnTo>
                      <a:pt x="28127" y="13223"/>
                    </a:lnTo>
                    <a:lnTo>
                      <a:pt x="25298" y="15537"/>
                    </a:lnTo>
                    <a:lnTo>
                      <a:pt x="22302" y="16528"/>
                    </a:lnTo>
                    <a:lnTo>
                      <a:pt x="19306" y="17190"/>
                    </a:lnTo>
                    <a:lnTo>
                      <a:pt x="16144" y="16528"/>
                    </a:lnTo>
                    <a:lnTo>
                      <a:pt x="13148" y="15537"/>
                    </a:lnTo>
                    <a:lnTo>
                      <a:pt x="10319" y="14214"/>
                    </a:lnTo>
                    <a:lnTo>
                      <a:pt x="7489" y="12231"/>
                    </a:lnTo>
                    <a:lnTo>
                      <a:pt x="6158" y="10909"/>
                    </a:lnTo>
                    <a:lnTo>
                      <a:pt x="4826" y="9586"/>
                    </a:lnTo>
                    <a:lnTo>
                      <a:pt x="3661" y="7933"/>
                    </a:lnTo>
                    <a:lnTo>
                      <a:pt x="2330" y="5950"/>
                    </a:lnTo>
                    <a:lnTo>
                      <a:pt x="1331" y="11900"/>
                    </a:lnTo>
                    <a:lnTo>
                      <a:pt x="665" y="17520"/>
                    </a:lnTo>
                    <a:lnTo>
                      <a:pt x="332" y="23801"/>
                    </a:lnTo>
                    <a:lnTo>
                      <a:pt x="0" y="29752"/>
                    </a:lnTo>
                    <a:lnTo>
                      <a:pt x="332" y="38347"/>
                    </a:lnTo>
                    <a:lnTo>
                      <a:pt x="1165" y="46942"/>
                    </a:lnTo>
                    <a:lnTo>
                      <a:pt x="2496" y="55206"/>
                    </a:lnTo>
                    <a:lnTo>
                      <a:pt x="4493" y="63140"/>
                    </a:lnTo>
                    <a:lnTo>
                      <a:pt x="6657" y="70743"/>
                    </a:lnTo>
                    <a:lnTo>
                      <a:pt x="9486" y="78016"/>
                    </a:lnTo>
                    <a:lnTo>
                      <a:pt x="12649" y="84628"/>
                    </a:lnTo>
                    <a:lnTo>
                      <a:pt x="16144" y="90909"/>
                    </a:lnTo>
                    <a:lnTo>
                      <a:pt x="18141" y="90909"/>
                    </a:lnTo>
                    <a:lnTo>
                      <a:pt x="20471" y="89917"/>
                    </a:lnTo>
                    <a:lnTo>
                      <a:pt x="22635" y="88925"/>
                    </a:lnTo>
                    <a:lnTo>
                      <a:pt x="24632" y="87933"/>
                    </a:lnTo>
                    <a:lnTo>
                      <a:pt x="26463" y="86942"/>
                    </a:lnTo>
                    <a:lnTo>
                      <a:pt x="28626" y="85950"/>
                    </a:lnTo>
                    <a:lnTo>
                      <a:pt x="30957" y="84958"/>
                    </a:lnTo>
                    <a:lnTo>
                      <a:pt x="32954" y="84628"/>
                    </a:lnTo>
                    <a:lnTo>
                      <a:pt x="31456" y="86611"/>
                    </a:lnTo>
                    <a:lnTo>
                      <a:pt x="30124" y="88595"/>
                    </a:lnTo>
                    <a:lnTo>
                      <a:pt x="28626" y="90247"/>
                    </a:lnTo>
                    <a:lnTo>
                      <a:pt x="26962" y="91900"/>
                    </a:lnTo>
                    <a:lnTo>
                      <a:pt x="25298" y="93553"/>
                    </a:lnTo>
                    <a:lnTo>
                      <a:pt x="23800" y="95206"/>
                    </a:lnTo>
                    <a:lnTo>
                      <a:pt x="22135" y="96198"/>
                    </a:lnTo>
                    <a:lnTo>
                      <a:pt x="20471" y="97520"/>
                    </a:lnTo>
                    <a:lnTo>
                      <a:pt x="22635" y="99834"/>
                    </a:lnTo>
                    <a:lnTo>
                      <a:pt x="24632" y="102809"/>
                    </a:lnTo>
                    <a:lnTo>
                      <a:pt x="26796" y="104793"/>
                    </a:lnTo>
                    <a:lnTo>
                      <a:pt x="28959" y="107107"/>
                    </a:lnTo>
                    <a:lnTo>
                      <a:pt x="31289" y="108760"/>
                    </a:lnTo>
                    <a:lnTo>
                      <a:pt x="33619" y="110743"/>
                    </a:lnTo>
                    <a:lnTo>
                      <a:pt x="36116" y="112727"/>
                    </a:lnTo>
                    <a:lnTo>
                      <a:pt x="38613" y="114049"/>
                    </a:lnTo>
                    <a:lnTo>
                      <a:pt x="41109" y="115702"/>
                    </a:lnTo>
                    <a:lnTo>
                      <a:pt x="43606" y="116694"/>
                    </a:lnTo>
                    <a:lnTo>
                      <a:pt x="46269" y="117355"/>
                    </a:lnTo>
                    <a:lnTo>
                      <a:pt x="48932" y="118347"/>
                    </a:lnTo>
                    <a:lnTo>
                      <a:pt x="51761" y="119008"/>
                    </a:lnTo>
                    <a:lnTo>
                      <a:pt x="54424" y="119338"/>
                    </a:lnTo>
                    <a:lnTo>
                      <a:pt x="57087" y="120000"/>
                    </a:lnTo>
                    <a:lnTo>
                      <a:pt x="60083" y="120000"/>
                    </a:lnTo>
                    <a:lnTo>
                      <a:pt x="66074" y="119338"/>
                    </a:lnTo>
                    <a:lnTo>
                      <a:pt x="72066" y="118016"/>
                    </a:lnTo>
                    <a:lnTo>
                      <a:pt x="77891" y="116033"/>
                    </a:lnTo>
                    <a:lnTo>
                      <a:pt x="83384" y="112727"/>
                    </a:lnTo>
                    <a:lnTo>
                      <a:pt x="88543" y="108760"/>
                    </a:lnTo>
                    <a:lnTo>
                      <a:pt x="93536" y="104793"/>
                    </a:lnTo>
                    <a:lnTo>
                      <a:pt x="98196" y="99504"/>
                    </a:lnTo>
                    <a:lnTo>
                      <a:pt x="102524" y="93553"/>
                    </a:lnTo>
                    <a:lnTo>
                      <a:pt x="106352" y="86942"/>
                    </a:lnTo>
                    <a:lnTo>
                      <a:pt x="109847" y="80330"/>
                    </a:lnTo>
                    <a:lnTo>
                      <a:pt x="112676" y="72727"/>
                    </a:lnTo>
                    <a:lnTo>
                      <a:pt x="115173" y="65123"/>
                    </a:lnTo>
                    <a:lnTo>
                      <a:pt x="117337" y="56528"/>
                    </a:lnTo>
                    <a:lnTo>
                      <a:pt x="118834" y="47933"/>
                    </a:lnTo>
                    <a:lnTo>
                      <a:pt x="119833" y="39008"/>
                    </a:lnTo>
                    <a:lnTo>
                      <a:pt x="120000" y="29752"/>
                    </a:lnTo>
                    <a:close/>
                  </a:path>
                </a:pathLst>
              </a:custGeom>
              <a:solidFill>
                <a:srgbClr val="D68C5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6" name="Google Shape;136;p14"/>
              <p:cNvSpPr/>
              <p:nvPr/>
            </p:nvSpPr>
            <p:spPr>
              <a:xfrm>
                <a:off x="5810250" y="2130425"/>
                <a:ext cx="12700" cy="14287"/>
              </a:xfrm>
              <a:custGeom>
                <a:rect b="b" l="l" r="r" t="t"/>
                <a:pathLst>
                  <a:path extrusionOk="0" h="120000" w="120000">
                    <a:moveTo>
                      <a:pt x="0" y="57777"/>
                    </a:moveTo>
                    <a:lnTo>
                      <a:pt x="5217" y="80000"/>
                    </a:lnTo>
                    <a:lnTo>
                      <a:pt x="20869" y="102222"/>
                    </a:lnTo>
                    <a:lnTo>
                      <a:pt x="31304" y="115555"/>
                    </a:lnTo>
                    <a:lnTo>
                      <a:pt x="57391" y="120000"/>
                    </a:lnTo>
                    <a:lnTo>
                      <a:pt x="83478" y="115555"/>
                    </a:lnTo>
                    <a:lnTo>
                      <a:pt x="99130" y="102222"/>
                    </a:lnTo>
                    <a:lnTo>
                      <a:pt x="109565" y="80000"/>
                    </a:lnTo>
                    <a:lnTo>
                      <a:pt x="120000" y="57777"/>
                    </a:lnTo>
                    <a:lnTo>
                      <a:pt x="109565" y="31111"/>
                    </a:lnTo>
                    <a:lnTo>
                      <a:pt x="99130" y="17777"/>
                    </a:lnTo>
                    <a:lnTo>
                      <a:pt x="83478" y="4444"/>
                    </a:lnTo>
                    <a:lnTo>
                      <a:pt x="57391" y="0"/>
                    </a:lnTo>
                    <a:lnTo>
                      <a:pt x="31304" y="4444"/>
                    </a:lnTo>
                    <a:lnTo>
                      <a:pt x="20869" y="17777"/>
                    </a:lnTo>
                    <a:lnTo>
                      <a:pt x="5217" y="31111"/>
                    </a:lnTo>
                    <a:lnTo>
                      <a:pt x="0" y="57777"/>
                    </a:lnTo>
                    <a:lnTo>
                      <a:pt x="0" y="5777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7" name="Google Shape;137;p14"/>
              <p:cNvSpPr/>
              <p:nvPr/>
            </p:nvSpPr>
            <p:spPr>
              <a:xfrm>
                <a:off x="5867400" y="2205037"/>
                <a:ext cx="12700" cy="14287"/>
              </a:xfrm>
              <a:custGeom>
                <a:rect b="b" l="l" r="r" t="t"/>
                <a:pathLst>
                  <a:path extrusionOk="0" h="120000" w="120000">
                    <a:moveTo>
                      <a:pt x="0" y="60000"/>
                    </a:moveTo>
                    <a:lnTo>
                      <a:pt x="5217" y="87692"/>
                    </a:lnTo>
                    <a:lnTo>
                      <a:pt x="15652" y="101538"/>
                    </a:lnTo>
                    <a:lnTo>
                      <a:pt x="31304" y="115384"/>
                    </a:lnTo>
                    <a:lnTo>
                      <a:pt x="57391" y="120000"/>
                    </a:lnTo>
                    <a:lnTo>
                      <a:pt x="83478" y="115384"/>
                    </a:lnTo>
                    <a:lnTo>
                      <a:pt x="104347" y="101538"/>
                    </a:lnTo>
                    <a:lnTo>
                      <a:pt x="114782" y="87692"/>
                    </a:lnTo>
                    <a:lnTo>
                      <a:pt x="120000" y="60000"/>
                    </a:lnTo>
                    <a:lnTo>
                      <a:pt x="114782" y="36923"/>
                    </a:lnTo>
                    <a:lnTo>
                      <a:pt x="104347" y="23076"/>
                    </a:lnTo>
                    <a:lnTo>
                      <a:pt x="83478" y="9230"/>
                    </a:lnTo>
                    <a:lnTo>
                      <a:pt x="57391" y="0"/>
                    </a:lnTo>
                    <a:lnTo>
                      <a:pt x="31304" y="9230"/>
                    </a:lnTo>
                    <a:lnTo>
                      <a:pt x="15652" y="23076"/>
                    </a:lnTo>
                    <a:lnTo>
                      <a:pt x="5217" y="36923"/>
                    </a:lnTo>
                    <a:lnTo>
                      <a:pt x="0" y="60000"/>
                    </a:lnTo>
                    <a:lnTo>
                      <a:pt x="0" y="6000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8" name="Google Shape;138;p14"/>
              <p:cNvSpPr/>
              <p:nvPr/>
            </p:nvSpPr>
            <p:spPr>
              <a:xfrm>
                <a:off x="5794375" y="2190750"/>
                <a:ext cx="12700" cy="14287"/>
              </a:xfrm>
              <a:custGeom>
                <a:rect b="b" l="l" r="r" t="t"/>
                <a:pathLst>
                  <a:path extrusionOk="0" h="120000" w="120000">
                    <a:moveTo>
                      <a:pt x="0" y="62222"/>
                    </a:moveTo>
                    <a:lnTo>
                      <a:pt x="5000" y="88888"/>
                    </a:lnTo>
                    <a:lnTo>
                      <a:pt x="20000" y="102222"/>
                    </a:lnTo>
                    <a:lnTo>
                      <a:pt x="30000" y="115555"/>
                    </a:lnTo>
                    <a:lnTo>
                      <a:pt x="55000" y="120000"/>
                    </a:lnTo>
                    <a:lnTo>
                      <a:pt x="80000" y="115555"/>
                    </a:lnTo>
                    <a:lnTo>
                      <a:pt x="100000" y="102222"/>
                    </a:lnTo>
                    <a:lnTo>
                      <a:pt x="110000" y="88888"/>
                    </a:lnTo>
                    <a:lnTo>
                      <a:pt x="120000" y="62222"/>
                    </a:lnTo>
                    <a:lnTo>
                      <a:pt x="110000" y="40000"/>
                    </a:lnTo>
                    <a:lnTo>
                      <a:pt x="100000" y="17777"/>
                    </a:lnTo>
                    <a:lnTo>
                      <a:pt x="80000" y="4444"/>
                    </a:lnTo>
                    <a:lnTo>
                      <a:pt x="55000" y="0"/>
                    </a:lnTo>
                    <a:lnTo>
                      <a:pt x="30000" y="4444"/>
                    </a:lnTo>
                    <a:lnTo>
                      <a:pt x="20000" y="17777"/>
                    </a:lnTo>
                    <a:lnTo>
                      <a:pt x="5000" y="40000"/>
                    </a:lnTo>
                    <a:lnTo>
                      <a:pt x="0" y="62222"/>
                    </a:lnTo>
                    <a:lnTo>
                      <a:pt x="0" y="62222"/>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9" name="Google Shape;139;p14"/>
              <p:cNvSpPr/>
              <p:nvPr/>
            </p:nvSpPr>
            <p:spPr>
              <a:xfrm>
                <a:off x="5830887" y="2233612"/>
                <a:ext cx="12700" cy="12700"/>
              </a:xfrm>
              <a:custGeom>
                <a:rect b="b" l="l" r="r" t="t"/>
                <a:pathLst>
                  <a:path extrusionOk="0" h="120000" w="120000">
                    <a:moveTo>
                      <a:pt x="0" y="62400"/>
                    </a:moveTo>
                    <a:lnTo>
                      <a:pt x="5454" y="86400"/>
                    </a:lnTo>
                    <a:lnTo>
                      <a:pt x="21818" y="100800"/>
                    </a:lnTo>
                    <a:lnTo>
                      <a:pt x="32727" y="115200"/>
                    </a:lnTo>
                    <a:lnTo>
                      <a:pt x="60000" y="120000"/>
                    </a:lnTo>
                    <a:lnTo>
                      <a:pt x="87272" y="115200"/>
                    </a:lnTo>
                    <a:lnTo>
                      <a:pt x="103636" y="100800"/>
                    </a:lnTo>
                    <a:lnTo>
                      <a:pt x="114545" y="86400"/>
                    </a:lnTo>
                    <a:lnTo>
                      <a:pt x="120000" y="62400"/>
                    </a:lnTo>
                    <a:lnTo>
                      <a:pt x="114545" y="33600"/>
                    </a:lnTo>
                    <a:lnTo>
                      <a:pt x="103636" y="19200"/>
                    </a:lnTo>
                    <a:lnTo>
                      <a:pt x="87272" y="4800"/>
                    </a:lnTo>
                    <a:lnTo>
                      <a:pt x="60000" y="0"/>
                    </a:lnTo>
                    <a:lnTo>
                      <a:pt x="32727" y="4800"/>
                    </a:lnTo>
                    <a:lnTo>
                      <a:pt x="21818" y="19200"/>
                    </a:lnTo>
                    <a:lnTo>
                      <a:pt x="5454" y="33600"/>
                    </a:lnTo>
                    <a:lnTo>
                      <a:pt x="0" y="62400"/>
                    </a:lnTo>
                    <a:lnTo>
                      <a:pt x="0" y="6240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0" name="Google Shape;140;p14"/>
              <p:cNvSpPr/>
              <p:nvPr/>
            </p:nvSpPr>
            <p:spPr>
              <a:xfrm>
                <a:off x="6446837" y="2351087"/>
                <a:ext cx="12700" cy="12700"/>
              </a:xfrm>
              <a:custGeom>
                <a:rect b="b" l="l" r="r" t="t"/>
                <a:pathLst>
                  <a:path extrusionOk="0" h="120000" w="120000">
                    <a:moveTo>
                      <a:pt x="0" y="60000"/>
                    </a:moveTo>
                    <a:lnTo>
                      <a:pt x="10000" y="87692"/>
                    </a:lnTo>
                    <a:lnTo>
                      <a:pt x="20000" y="101538"/>
                    </a:lnTo>
                    <a:lnTo>
                      <a:pt x="35000" y="115384"/>
                    </a:lnTo>
                    <a:lnTo>
                      <a:pt x="60000" y="120000"/>
                    </a:lnTo>
                    <a:lnTo>
                      <a:pt x="85000" y="115384"/>
                    </a:lnTo>
                    <a:lnTo>
                      <a:pt x="100000" y="101538"/>
                    </a:lnTo>
                    <a:lnTo>
                      <a:pt x="115000" y="87692"/>
                    </a:lnTo>
                    <a:lnTo>
                      <a:pt x="120000" y="60000"/>
                    </a:lnTo>
                    <a:lnTo>
                      <a:pt x="115000" y="36923"/>
                    </a:lnTo>
                    <a:lnTo>
                      <a:pt x="100000" y="23076"/>
                    </a:lnTo>
                    <a:lnTo>
                      <a:pt x="85000" y="9230"/>
                    </a:lnTo>
                    <a:lnTo>
                      <a:pt x="60000" y="0"/>
                    </a:lnTo>
                    <a:lnTo>
                      <a:pt x="35000" y="9230"/>
                    </a:lnTo>
                    <a:lnTo>
                      <a:pt x="20000" y="23076"/>
                    </a:lnTo>
                    <a:lnTo>
                      <a:pt x="10000" y="36923"/>
                    </a:lnTo>
                    <a:lnTo>
                      <a:pt x="0" y="60000"/>
                    </a:lnTo>
                    <a:lnTo>
                      <a:pt x="0" y="6000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1" name="Google Shape;141;p14"/>
              <p:cNvSpPr/>
              <p:nvPr/>
            </p:nvSpPr>
            <p:spPr>
              <a:xfrm>
                <a:off x="6488112" y="2312987"/>
                <a:ext cx="11112" cy="14287"/>
              </a:xfrm>
              <a:custGeom>
                <a:rect b="b" l="l" r="r" t="t"/>
                <a:pathLst>
                  <a:path extrusionOk="0" h="120000" w="120000">
                    <a:moveTo>
                      <a:pt x="0" y="60000"/>
                    </a:moveTo>
                    <a:lnTo>
                      <a:pt x="5454" y="83076"/>
                    </a:lnTo>
                    <a:lnTo>
                      <a:pt x="21818" y="96923"/>
                    </a:lnTo>
                    <a:lnTo>
                      <a:pt x="32727" y="110769"/>
                    </a:lnTo>
                    <a:lnTo>
                      <a:pt x="60000" y="120000"/>
                    </a:lnTo>
                    <a:lnTo>
                      <a:pt x="87272" y="110769"/>
                    </a:lnTo>
                    <a:lnTo>
                      <a:pt x="103636" y="96923"/>
                    </a:lnTo>
                    <a:lnTo>
                      <a:pt x="114545" y="83076"/>
                    </a:lnTo>
                    <a:lnTo>
                      <a:pt x="120000" y="60000"/>
                    </a:lnTo>
                    <a:lnTo>
                      <a:pt x="114545" y="32307"/>
                    </a:lnTo>
                    <a:lnTo>
                      <a:pt x="103636" y="18461"/>
                    </a:lnTo>
                    <a:lnTo>
                      <a:pt x="87272" y="4615"/>
                    </a:lnTo>
                    <a:lnTo>
                      <a:pt x="60000" y="0"/>
                    </a:lnTo>
                    <a:lnTo>
                      <a:pt x="32727" y="4615"/>
                    </a:lnTo>
                    <a:lnTo>
                      <a:pt x="21818" y="18461"/>
                    </a:lnTo>
                    <a:lnTo>
                      <a:pt x="5454" y="32307"/>
                    </a:lnTo>
                    <a:lnTo>
                      <a:pt x="0" y="60000"/>
                    </a:lnTo>
                    <a:lnTo>
                      <a:pt x="0" y="6000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2" name="Google Shape;142;p14"/>
              <p:cNvSpPr/>
              <p:nvPr/>
            </p:nvSpPr>
            <p:spPr>
              <a:xfrm>
                <a:off x="6548437" y="2381250"/>
                <a:ext cx="12700" cy="14287"/>
              </a:xfrm>
              <a:custGeom>
                <a:rect b="b" l="l" r="r" t="t"/>
                <a:pathLst>
                  <a:path extrusionOk="0" h="120000" w="120000">
                    <a:moveTo>
                      <a:pt x="0" y="60000"/>
                    </a:moveTo>
                    <a:lnTo>
                      <a:pt x="5000" y="87692"/>
                    </a:lnTo>
                    <a:lnTo>
                      <a:pt x="20000" y="101538"/>
                    </a:lnTo>
                    <a:lnTo>
                      <a:pt x="30000" y="115384"/>
                    </a:lnTo>
                    <a:lnTo>
                      <a:pt x="55000" y="120000"/>
                    </a:lnTo>
                    <a:lnTo>
                      <a:pt x="80000" y="115384"/>
                    </a:lnTo>
                    <a:lnTo>
                      <a:pt x="100000" y="101538"/>
                    </a:lnTo>
                    <a:lnTo>
                      <a:pt x="115000" y="87692"/>
                    </a:lnTo>
                    <a:lnTo>
                      <a:pt x="120000" y="60000"/>
                    </a:lnTo>
                    <a:lnTo>
                      <a:pt x="115000" y="36923"/>
                    </a:lnTo>
                    <a:lnTo>
                      <a:pt x="100000" y="23076"/>
                    </a:lnTo>
                    <a:lnTo>
                      <a:pt x="80000" y="9230"/>
                    </a:lnTo>
                    <a:lnTo>
                      <a:pt x="55000" y="0"/>
                    </a:lnTo>
                    <a:lnTo>
                      <a:pt x="30000" y="9230"/>
                    </a:lnTo>
                    <a:lnTo>
                      <a:pt x="20000" y="23076"/>
                    </a:lnTo>
                    <a:lnTo>
                      <a:pt x="5000" y="36923"/>
                    </a:lnTo>
                    <a:lnTo>
                      <a:pt x="0" y="60000"/>
                    </a:lnTo>
                    <a:lnTo>
                      <a:pt x="0" y="6000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3" name="Google Shape;143;p14"/>
              <p:cNvSpPr/>
              <p:nvPr/>
            </p:nvSpPr>
            <p:spPr>
              <a:xfrm>
                <a:off x="6496050" y="2392362"/>
                <a:ext cx="12700" cy="14287"/>
              </a:xfrm>
              <a:custGeom>
                <a:rect b="b" l="l" r="r" t="t"/>
                <a:pathLst>
                  <a:path extrusionOk="0" h="120000" w="120000">
                    <a:moveTo>
                      <a:pt x="0" y="62222"/>
                    </a:moveTo>
                    <a:lnTo>
                      <a:pt x="5000" y="88888"/>
                    </a:lnTo>
                    <a:lnTo>
                      <a:pt x="20000" y="102222"/>
                    </a:lnTo>
                    <a:lnTo>
                      <a:pt x="30000" y="111111"/>
                    </a:lnTo>
                    <a:lnTo>
                      <a:pt x="55000" y="120000"/>
                    </a:lnTo>
                    <a:lnTo>
                      <a:pt x="80000" y="111111"/>
                    </a:lnTo>
                    <a:lnTo>
                      <a:pt x="100000" y="102222"/>
                    </a:lnTo>
                    <a:lnTo>
                      <a:pt x="110000" y="88888"/>
                    </a:lnTo>
                    <a:lnTo>
                      <a:pt x="120000" y="62222"/>
                    </a:lnTo>
                    <a:lnTo>
                      <a:pt x="110000" y="35555"/>
                    </a:lnTo>
                    <a:lnTo>
                      <a:pt x="100000" y="17777"/>
                    </a:lnTo>
                    <a:lnTo>
                      <a:pt x="80000" y="4444"/>
                    </a:lnTo>
                    <a:lnTo>
                      <a:pt x="55000" y="0"/>
                    </a:lnTo>
                    <a:lnTo>
                      <a:pt x="30000" y="4444"/>
                    </a:lnTo>
                    <a:lnTo>
                      <a:pt x="20000" y="17777"/>
                    </a:lnTo>
                    <a:lnTo>
                      <a:pt x="5000" y="35555"/>
                    </a:lnTo>
                    <a:lnTo>
                      <a:pt x="0" y="62222"/>
                    </a:lnTo>
                    <a:lnTo>
                      <a:pt x="0" y="62222"/>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4" name="Google Shape;144;p14"/>
              <p:cNvSpPr/>
              <p:nvPr/>
            </p:nvSpPr>
            <p:spPr>
              <a:xfrm>
                <a:off x="6488112" y="2449512"/>
                <a:ext cx="11112" cy="14287"/>
              </a:xfrm>
              <a:custGeom>
                <a:rect b="b" l="l" r="r" t="t"/>
                <a:pathLst>
                  <a:path extrusionOk="0" h="120000" w="120000">
                    <a:moveTo>
                      <a:pt x="0" y="57777"/>
                    </a:moveTo>
                    <a:lnTo>
                      <a:pt x="5454" y="84444"/>
                    </a:lnTo>
                    <a:lnTo>
                      <a:pt x="21818" y="102222"/>
                    </a:lnTo>
                    <a:lnTo>
                      <a:pt x="32727" y="115555"/>
                    </a:lnTo>
                    <a:lnTo>
                      <a:pt x="60000" y="120000"/>
                    </a:lnTo>
                    <a:lnTo>
                      <a:pt x="87272" y="115555"/>
                    </a:lnTo>
                    <a:lnTo>
                      <a:pt x="103636" y="102222"/>
                    </a:lnTo>
                    <a:lnTo>
                      <a:pt x="114545" y="84444"/>
                    </a:lnTo>
                    <a:lnTo>
                      <a:pt x="120000" y="57777"/>
                    </a:lnTo>
                    <a:lnTo>
                      <a:pt x="114545" y="31111"/>
                    </a:lnTo>
                    <a:lnTo>
                      <a:pt x="103636" y="17777"/>
                    </a:lnTo>
                    <a:lnTo>
                      <a:pt x="87272" y="8888"/>
                    </a:lnTo>
                    <a:lnTo>
                      <a:pt x="60000" y="0"/>
                    </a:lnTo>
                    <a:lnTo>
                      <a:pt x="32727" y="8888"/>
                    </a:lnTo>
                    <a:lnTo>
                      <a:pt x="21818" y="17777"/>
                    </a:lnTo>
                    <a:lnTo>
                      <a:pt x="5454" y="31111"/>
                    </a:lnTo>
                    <a:lnTo>
                      <a:pt x="0" y="57777"/>
                    </a:lnTo>
                    <a:lnTo>
                      <a:pt x="0" y="5777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5" name="Google Shape;145;p14"/>
              <p:cNvSpPr/>
              <p:nvPr/>
            </p:nvSpPr>
            <p:spPr>
              <a:xfrm>
                <a:off x="5797550" y="2279650"/>
                <a:ext cx="12700" cy="14287"/>
              </a:xfrm>
              <a:custGeom>
                <a:rect b="b" l="l" r="r" t="t"/>
                <a:pathLst>
                  <a:path extrusionOk="0" h="120000" w="120000">
                    <a:moveTo>
                      <a:pt x="0" y="64285"/>
                    </a:moveTo>
                    <a:lnTo>
                      <a:pt x="10000" y="89999"/>
                    </a:lnTo>
                    <a:lnTo>
                      <a:pt x="20000" y="98571"/>
                    </a:lnTo>
                    <a:lnTo>
                      <a:pt x="40000" y="111428"/>
                    </a:lnTo>
                    <a:lnTo>
                      <a:pt x="65000" y="119999"/>
                    </a:lnTo>
                    <a:lnTo>
                      <a:pt x="90000" y="111428"/>
                    </a:lnTo>
                    <a:lnTo>
                      <a:pt x="100000" y="98571"/>
                    </a:lnTo>
                    <a:lnTo>
                      <a:pt x="115000" y="89999"/>
                    </a:lnTo>
                    <a:lnTo>
                      <a:pt x="120000" y="64285"/>
                    </a:lnTo>
                    <a:lnTo>
                      <a:pt x="115000" y="38571"/>
                    </a:lnTo>
                    <a:lnTo>
                      <a:pt x="100000" y="21428"/>
                    </a:lnTo>
                    <a:lnTo>
                      <a:pt x="90000" y="8571"/>
                    </a:lnTo>
                    <a:lnTo>
                      <a:pt x="65000" y="0"/>
                    </a:lnTo>
                    <a:lnTo>
                      <a:pt x="40000" y="8571"/>
                    </a:lnTo>
                    <a:lnTo>
                      <a:pt x="20000" y="21428"/>
                    </a:lnTo>
                    <a:lnTo>
                      <a:pt x="10000" y="38571"/>
                    </a:lnTo>
                    <a:lnTo>
                      <a:pt x="0" y="64285"/>
                    </a:lnTo>
                    <a:lnTo>
                      <a:pt x="0" y="64285"/>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6" name="Google Shape;146;p14"/>
              <p:cNvSpPr/>
              <p:nvPr/>
            </p:nvSpPr>
            <p:spPr>
              <a:xfrm>
                <a:off x="6026150" y="2027237"/>
                <a:ext cx="260350" cy="149225"/>
              </a:xfrm>
              <a:custGeom>
                <a:rect b="b" l="l" r="r" t="t"/>
                <a:pathLst>
                  <a:path extrusionOk="0" h="120000" w="120000">
                    <a:moveTo>
                      <a:pt x="27505" y="46478"/>
                    </a:moveTo>
                    <a:lnTo>
                      <a:pt x="29939" y="48169"/>
                    </a:lnTo>
                    <a:lnTo>
                      <a:pt x="32860" y="49859"/>
                    </a:lnTo>
                    <a:lnTo>
                      <a:pt x="36267" y="51126"/>
                    </a:lnTo>
                    <a:lnTo>
                      <a:pt x="39432" y="53239"/>
                    </a:lnTo>
                    <a:lnTo>
                      <a:pt x="43083" y="54507"/>
                    </a:lnTo>
                    <a:lnTo>
                      <a:pt x="47221" y="54929"/>
                    </a:lnTo>
                    <a:lnTo>
                      <a:pt x="51359" y="55352"/>
                    </a:lnTo>
                    <a:lnTo>
                      <a:pt x="55983" y="56197"/>
                    </a:lnTo>
                    <a:lnTo>
                      <a:pt x="61095" y="56619"/>
                    </a:lnTo>
                    <a:lnTo>
                      <a:pt x="66206" y="56197"/>
                    </a:lnTo>
                    <a:lnTo>
                      <a:pt x="72048" y="56197"/>
                    </a:lnTo>
                    <a:lnTo>
                      <a:pt x="78133" y="54929"/>
                    </a:lnTo>
                    <a:lnTo>
                      <a:pt x="84949" y="53661"/>
                    </a:lnTo>
                    <a:lnTo>
                      <a:pt x="91521" y="51971"/>
                    </a:lnTo>
                    <a:lnTo>
                      <a:pt x="98823" y="49436"/>
                    </a:lnTo>
                    <a:lnTo>
                      <a:pt x="106855" y="46901"/>
                    </a:lnTo>
                    <a:lnTo>
                      <a:pt x="105882" y="46901"/>
                    </a:lnTo>
                    <a:lnTo>
                      <a:pt x="103204" y="46478"/>
                    </a:lnTo>
                    <a:lnTo>
                      <a:pt x="98823" y="45633"/>
                    </a:lnTo>
                    <a:lnTo>
                      <a:pt x="93468" y="45211"/>
                    </a:lnTo>
                    <a:lnTo>
                      <a:pt x="86653" y="43521"/>
                    </a:lnTo>
                    <a:lnTo>
                      <a:pt x="79107" y="42253"/>
                    </a:lnTo>
                    <a:lnTo>
                      <a:pt x="71075" y="39718"/>
                    </a:lnTo>
                    <a:lnTo>
                      <a:pt x="62312" y="37183"/>
                    </a:lnTo>
                    <a:lnTo>
                      <a:pt x="53549" y="34647"/>
                    </a:lnTo>
                    <a:lnTo>
                      <a:pt x="44787" y="31267"/>
                    </a:lnTo>
                    <a:lnTo>
                      <a:pt x="35780" y="27464"/>
                    </a:lnTo>
                    <a:lnTo>
                      <a:pt x="27505" y="23239"/>
                    </a:lnTo>
                    <a:lnTo>
                      <a:pt x="19716" y="18591"/>
                    </a:lnTo>
                    <a:lnTo>
                      <a:pt x="12900" y="13098"/>
                    </a:lnTo>
                    <a:lnTo>
                      <a:pt x="7302" y="6760"/>
                    </a:lnTo>
                    <a:lnTo>
                      <a:pt x="2677" y="0"/>
                    </a:lnTo>
                    <a:lnTo>
                      <a:pt x="0" y="49436"/>
                    </a:lnTo>
                    <a:lnTo>
                      <a:pt x="243" y="50704"/>
                    </a:lnTo>
                    <a:lnTo>
                      <a:pt x="730" y="54507"/>
                    </a:lnTo>
                    <a:lnTo>
                      <a:pt x="2434" y="59577"/>
                    </a:lnTo>
                    <a:lnTo>
                      <a:pt x="4381" y="66338"/>
                    </a:lnTo>
                    <a:lnTo>
                      <a:pt x="7302" y="74366"/>
                    </a:lnTo>
                    <a:lnTo>
                      <a:pt x="11196" y="82816"/>
                    </a:lnTo>
                    <a:lnTo>
                      <a:pt x="15821" y="91267"/>
                    </a:lnTo>
                    <a:lnTo>
                      <a:pt x="21906" y="99295"/>
                    </a:lnTo>
                    <a:lnTo>
                      <a:pt x="28722" y="106478"/>
                    </a:lnTo>
                    <a:lnTo>
                      <a:pt x="37484" y="112816"/>
                    </a:lnTo>
                    <a:lnTo>
                      <a:pt x="47221" y="117464"/>
                    </a:lnTo>
                    <a:lnTo>
                      <a:pt x="58417" y="120000"/>
                    </a:lnTo>
                    <a:lnTo>
                      <a:pt x="71075" y="120000"/>
                    </a:lnTo>
                    <a:lnTo>
                      <a:pt x="85436" y="117042"/>
                    </a:lnTo>
                    <a:lnTo>
                      <a:pt x="101987" y="110704"/>
                    </a:lnTo>
                    <a:lnTo>
                      <a:pt x="120000" y="100563"/>
                    </a:lnTo>
                    <a:lnTo>
                      <a:pt x="117809" y="101830"/>
                    </a:lnTo>
                    <a:lnTo>
                      <a:pt x="115131" y="103098"/>
                    </a:lnTo>
                    <a:lnTo>
                      <a:pt x="111480" y="104366"/>
                    </a:lnTo>
                    <a:lnTo>
                      <a:pt x="107342" y="104788"/>
                    </a:lnTo>
                    <a:lnTo>
                      <a:pt x="102474" y="106056"/>
                    </a:lnTo>
                    <a:lnTo>
                      <a:pt x="97363" y="106056"/>
                    </a:lnTo>
                    <a:lnTo>
                      <a:pt x="91521" y="105211"/>
                    </a:lnTo>
                    <a:lnTo>
                      <a:pt x="85436" y="104366"/>
                    </a:lnTo>
                    <a:lnTo>
                      <a:pt x="78864" y="102253"/>
                    </a:lnTo>
                    <a:lnTo>
                      <a:pt x="72048" y="99295"/>
                    </a:lnTo>
                    <a:lnTo>
                      <a:pt x="64746" y="94647"/>
                    </a:lnTo>
                    <a:lnTo>
                      <a:pt x="57687" y="88309"/>
                    </a:lnTo>
                    <a:lnTo>
                      <a:pt x="50141" y="80281"/>
                    </a:lnTo>
                    <a:lnTo>
                      <a:pt x="42596" y="71408"/>
                    </a:lnTo>
                    <a:lnTo>
                      <a:pt x="35294" y="59577"/>
                    </a:lnTo>
                    <a:lnTo>
                      <a:pt x="27505" y="46478"/>
                    </a:lnTo>
                    <a:close/>
                  </a:path>
                </a:pathLst>
              </a:custGeom>
              <a:solidFill>
                <a:srgbClr val="007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7" name="Google Shape;147;p14"/>
              <p:cNvSpPr/>
              <p:nvPr/>
            </p:nvSpPr>
            <p:spPr>
              <a:xfrm>
                <a:off x="6286500" y="2151062"/>
                <a:ext cx="4762" cy="1587"/>
              </a:xfrm>
              <a:custGeom>
                <a:rect b="b" l="l" r="r" t="t"/>
                <a:pathLst>
                  <a:path extrusionOk="0" h="120000" w="120000">
                    <a:moveTo>
                      <a:pt x="0" y="120000"/>
                    </a:moveTo>
                    <a:lnTo>
                      <a:pt x="51428" y="80000"/>
                    </a:lnTo>
                    <a:lnTo>
                      <a:pt x="102857" y="80000"/>
                    </a:lnTo>
                    <a:lnTo>
                      <a:pt x="119999" y="0"/>
                    </a:lnTo>
                    <a:lnTo>
                      <a:pt x="119999" y="0"/>
                    </a:lnTo>
                    <a:lnTo>
                      <a:pt x="102857" y="80000"/>
                    </a:lnTo>
                    <a:lnTo>
                      <a:pt x="51428" y="80000"/>
                    </a:lnTo>
                    <a:lnTo>
                      <a:pt x="34285" y="80000"/>
                    </a:lnTo>
                    <a:lnTo>
                      <a:pt x="0" y="120000"/>
                    </a:lnTo>
                    <a:close/>
                  </a:path>
                </a:pathLst>
              </a:custGeom>
              <a:solidFill>
                <a:srgbClr val="007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br>
              <a:rPr b="0" i="0" lang="en-US" sz="2800" u="none" cap="none" strike="noStrike">
                <a:solidFill>
                  <a:schemeClr val="dk2"/>
                </a:solidFill>
                <a:latin typeface="Arial"/>
                <a:ea typeface="Arial"/>
                <a:cs typeface="Arial"/>
                <a:sym typeface="Arial"/>
              </a:rPr>
            </a:br>
            <a:r>
              <a:rPr b="0" i="0" lang="en-US" sz="2800" u="none" cap="none" strike="noStrike">
                <a:solidFill>
                  <a:schemeClr val="dk2"/>
                </a:solidFill>
                <a:latin typeface="Arial"/>
                <a:ea typeface="Arial"/>
                <a:cs typeface="Arial"/>
                <a:sym typeface="Arial"/>
              </a:rPr>
              <a:t>But sometimes things happen that can make Tucker really mad.  </a:t>
            </a:r>
            <a:endParaRPr/>
          </a:p>
        </p:txBody>
      </p:sp>
      <p:pic>
        <p:nvPicPr>
          <p:cNvPr descr="PE03022_[1]" id="153" name="Google Shape;153;p15"/>
          <p:cNvPicPr preferRelativeResize="0"/>
          <p:nvPr/>
        </p:nvPicPr>
        <p:blipFill rotWithShape="1">
          <a:blip r:embed="rId3">
            <a:alphaModFix/>
          </a:blip>
          <a:srcRect b="0" l="0" r="0" t="0"/>
          <a:stretch/>
        </p:blipFill>
        <p:spPr>
          <a:xfrm>
            <a:off x="3048000" y="1600200"/>
            <a:ext cx="3006725" cy="4699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16"/>
          <p:cNvSpPr txBox="1"/>
          <p:nvPr>
            <p:ph type="title"/>
          </p:nvPr>
        </p:nvSpPr>
        <p:spPr>
          <a:xfrm>
            <a:off x="457200" y="274637"/>
            <a:ext cx="8229600" cy="1477962"/>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r>
              <a:rPr b="0" i="0" lang="en-US" sz="2800" u="none" cap="none" strike="noStrike">
                <a:solidFill>
                  <a:schemeClr val="dk2"/>
                </a:solidFill>
                <a:latin typeface="Arial"/>
                <a:ea typeface="Arial"/>
                <a:cs typeface="Arial"/>
                <a:sym typeface="Arial"/>
              </a:rPr>
              <a:t>When Tucker got mad, he used to hit, kick, or yell at his friends. His friends would get mad or upset when he hit, kicked, or yelled at them.</a:t>
            </a:r>
            <a:endParaRPr/>
          </a:p>
        </p:txBody>
      </p:sp>
      <p:pic>
        <p:nvPicPr>
          <p:cNvPr descr="j0084350[1]" id="160" name="Google Shape;160;p16"/>
          <p:cNvPicPr preferRelativeResize="0"/>
          <p:nvPr/>
        </p:nvPicPr>
        <p:blipFill rotWithShape="1">
          <a:blip r:embed="rId3">
            <a:alphaModFix/>
          </a:blip>
          <a:srcRect b="0" l="0" r="0" t="0"/>
          <a:stretch/>
        </p:blipFill>
        <p:spPr>
          <a:xfrm>
            <a:off x="5029200" y="3962400"/>
            <a:ext cx="1870075" cy="1978025"/>
          </a:xfrm>
          <a:prstGeom prst="rect">
            <a:avLst/>
          </a:prstGeom>
          <a:noFill/>
          <a:ln>
            <a:noFill/>
          </a:ln>
        </p:spPr>
      </p:pic>
      <p:pic>
        <p:nvPicPr>
          <p:cNvPr descr="j0084292[1]" id="161" name="Google Shape;161;p16"/>
          <p:cNvPicPr preferRelativeResize="0"/>
          <p:nvPr/>
        </p:nvPicPr>
        <p:blipFill rotWithShape="1">
          <a:blip r:embed="rId4">
            <a:alphaModFix/>
          </a:blip>
          <a:srcRect b="0" l="0" r="0" t="0"/>
          <a:stretch/>
        </p:blipFill>
        <p:spPr>
          <a:xfrm>
            <a:off x="5257800" y="1676400"/>
            <a:ext cx="2587625" cy="1939925"/>
          </a:xfrm>
          <a:prstGeom prst="rect">
            <a:avLst/>
          </a:prstGeom>
          <a:noFill/>
          <a:ln>
            <a:noFill/>
          </a:ln>
        </p:spPr>
      </p:pic>
      <p:pic>
        <p:nvPicPr>
          <p:cNvPr descr="j0084306[1]" id="162" name="Google Shape;162;p16"/>
          <p:cNvPicPr preferRelativeResize="0"/>
          <p:nvPr/>
        </p:nvPicPr>
        <p:blipFill rotWithShape="1">
          <a:blip r:embed="rId5">
            <a:alphaModFix/>
          </a:blip>
          <a:srcRect b="0" l="0" r="0" t="0"/>
          <a:stretch/>
        </p:blipFill>
        <p:spPr>
          <a:xfrm>
            <a:off x="7162800" y="3352800"/>
            <a:ext cx="1685925" cy="2133600"/>
          </a:xfrm>
          <a:prstGeom prst="rect">
            <a:avLst/>
          </a:prstGeom>
          <a:noFill/>
          <a:ln>
            <a:noFill/>
          </a:ln>
        </p:spPr>
      </p:pic>
      <p:cxnSp>
        <p:nvCxnSpPr>
          <p:cNvPr id="163" name="Google Shape;163;p16"/>
          <p:cNvCxnSpPr/>
          <p:nvPr/>
        </p:nvCxnSpPr>
        <p:spPr>
          <a:xfrm>
            <a:off x="3048000" y="2590800"/>
            <a:ext cx="0" cy="0"/>
          </a:xfrm>
          <a:prstGeom prst="straightConnector1">
            <a:avLst/>
          </a:prstGeom>
          <a:noFill/>
          <a:ln cap="flat" cmpd="sng" w="76200">
            <a:solidFill>
              <a:schemeClr val="dk1"/>
            </a:solidFill>
            <a:prstDash val="solid"/>
            <a:miter lim="8000"/>
            <a:headEnd len="sm" w="sm" type="none"/>
            <a:tailEnd len="sm" w="sm" type="none"/>
          </a:ln>
        </p:spPr>
      </p:cxnSp>
      <p:cxnSp>
        <p:nvCxnSpPr>
          <p:cNvPr id="164" name="Google Shape;164;p16"/>
          <p:cNvCxnSpPr/>
          <p:nvPr/>
        </p:nvCxnSpPr>
        <p:spPr>
          <a:xfrm>
            <a:off x="3124200" y="2590800"/>
            <a:ext cx="76200" cy="152400"/>
          </a:xfrm>
          <a:prstGeom prst="straightConnector1">
            <a:avLst/>
          </a:prstGeom>
          <a:noFill/>
          <a:ln cap="flat" cmpd="sng" w="76200">
            <a:solidFill>
              <a:schemeClr val="dk1"/>
            </a:solidFill>
            <a:prstDash val="solid"/>
            <a:miter lim="8000"/>
            <a:headEnd len="sm" w="sm" type="none"/>
            <a:tailEnd len="sm" w="sm" type="none"/>
          </a:ln>
        </p:spPr>
      </p:cxnSp>
      <p:cxnSp>
        <p:nvCxnSpPr>
          <p:cNvPr id="165" name="Google Shape;165;p16"/>
          <p:cNvCxnSpPr/>
          <p:nvPr/>
        </p:nvCxnSpPr>
        <p:spPr>
          <a:xfrm rot="10800000">
            <a:off x="3276600" y="2895600"/>
            <a:ext cx="152400" cy="0"/>
          </a:xfrm>
          <a:prstGeom prst="straightConnector1">
            <a:avLst/>
          </a:prstGeom>
          <a:noFill/>
          <a:ln cap="flat" cmpd="sng" w="76200">
            <a:solidFill>
              <a:schemeClr val="dk1"/>
            </a:solidFill>
            <a:prstDash val="solid"/>
            <a:miter lim="8000"/>
            <a:headEnd len="sm" w="sm" type="none"/>
            <a:tailEnd len="sm" w="sm" type="none"/>
          </a:ln>
        </p:spPr>
      </p:cxnSp>
      <p:grpSp>
        <p:nvGrpSpPr>
          <p:cNvPr id="166" name="Google Shape;166;p16"/>
          <p:cNvGrpSpPr/>
          <p:nvPr/>
        </p:nvGrpSpPr>
        <p:grpSpPr>
          <a:xfrm>
            <a:off x="1169713" y="2411976"/>
            <a:ext cx="3326087" cy="3634247"/>
            <a:chOff x="1169713" y="2411976"/>
            <a:chExt cx="3326087" cy="3634247"/>
          </a:xfrm>
        </p:grpSpPr>
        <p:pic>
          <p:nvPicPr>
            <p:cNvPr descr="j0140649[1]" id="167" name="Google Shape;167;p16"/>
            <p:cNvPicPr preferRelativeResize="0"/>
            <p:nvPr/>
          </p:nvPicPr>
          <p:blipFill rotWithShape="1">
            <a:blip r:embed="rId6">
              <a:alphaModFix/>
            </a:blip>
            <a:srcRect b="0" l="0" r="0" t="0"/>
            <a:stretch/>
          </p:blipFill>
          <p:spPr>
            <a:xfrm rot="5820000">
              <a:off x="604043" y="3282156"/>
              <a:ext cx="3429000" cy="1893887"/>
            </a:xfrm>
            <a:prstGeom prst="rect">
              <a:avLst/>
            </a:prstGeom>
            <a:noFill/>
            <a:ln>
              <a:noFill/>
            </a:ln>
          </p:spPr>
        </p:pic>
        <p:cxnSp>
          <p:nvCxnSpPr>
            <p:cNvPr id="168" name="Google Shape;168;p16"/>
            <p:cNvCxnSpPr/>
            <p:nvPr/>
          </p:nvCxnSpPr>
          <p:spPr>
            <a:xfrm flipH="1" rot="10800000">
              <a:off x="3429000" y="3657600"/>
              <a:ext cx="1066800" cy="304800"/>
            </a:xfrm>
            <a:prstGeom prst="straightConnector1">
              <a:avLst/>
            </a:prstGeom>
            <a:noFill/>
            <a:ln cap="flat" cmpd="sng" w="19050">
              <a:solidFill>
                <a:schemeClr val="dk1"/>
              </a:solidFill>
              <a:prstDash val="solid"/>
              <a:miter lim="8000"/>
              <a:headEnd len="sm" w="sm" type="none"/>
              <a:tailEnd len="sm" w="sm" type="none"/>
            </a:ln>
          </p:spPr>
        </p:cxnSp>
        <p:cxnSp>
          <p:nvCxnSpPr>
            <p:cNvPr id="169" name="Google Shape;169;p16"/>
            <p:cNvCxnSpPr/>
            <p:nvPr/>
          </p:nvCxnSpPr>
          <p:spPr>
            <a:xfrm flipH="1" rot="10800000">
              <a:off x="3505200" y="3962400"/>
              <a:ext cx="990600" cy="228600"/>
            </a:xfrm>
            <a:prstGeom prst="straightConnector1">
              <a:avLst/>
            </a:prstGeom>
            <a:noFill/>
            <a:ln cap="flat" cmpd="sng" w="19050">
              <a:solidFill>
                <a:schemeClr val="dk1"/>
              </a:solidFill>
              <a:prstDash val="solid"/>
              <a:miter lim="8000"/>
              <a:headEnd len="sm" w="sm" type="none"/>
              <a:tailEnd len="sm" w="sm" type="none"/>
            </a:ln>
          </p:spPr>
        </p:cxnSp>
        <p:cxnSp>
          <p:nvCxnSpPr>
            <p:cNvPr id="170" name="Google Shape;170;p16"/>
            <p:cNvCxnSpPr/>
            <p:nvPr/>
          </p:nvCxnSpPr>
          <p:spPr>
            <a:xfrm flipH="1" rot="10800000">
              <a:off x="3581400" y="4267200"/>
              <a:ext cx="838200" cy="76200"/>
            </a:xfrm>
            <a:prstGeom prst="straightConnector1">
              <a:avLst/>
            </a:prstGeom>
            <a:noFill/>
            <a:ln cap="flat" cmpd="sng" w="19050">
              <a:solidFill>
                <a:schemeClr val="dk1"/>
              </a:solidFill>
              <a:prstDash val="solid"/>
              <a:miter lim="8000"/>
              <a:headEnd len="sm" w="sm" type="none"/>
              <a:tailEnd len="sm" w="sm" type="none"/>
            </a:ln>
          </p:spPr>
        </p:cxn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sp>
        <p:nvSpPr>
          <p:cNvPr id="176" name="Google Shape;176;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r>
              <a:rPr b="0" i="0" lang="en-US" sz="2800" u="none" cap="none" strike="noStrike">
                <a:solidFill>
                  <a:schemeClr val="dk2"/>
                </a:solidFill>
                <a:latin typeface="Arial"/>
                <a:ea typeface="Arial"/>
                <a:cs typeface="Arial"/>
                <a:sym typeface="Arial"/>
              </a:rPr>
              <a:t>Tucker now knows a new way to “think like a turtle” when he gets mad. </a:t>
            </a:r>
            <a:endParaRPr/>
          </a:p>
        </p:txBody>
      </p:sp>
      <p:grpSp>
        <p:nvGrpSpPr>
          <p:cNvPr id="177" name="Google Shape;177;p17"/>
          <p:cNvGrpSpPr/>
          <p:nvPr/>
        </p:nvGrpSpPr>
        <p:grpSpPr>
          <a:xfrm>
            <a:off x="2813050" y="1905000"/>
            <a:ext cx="3578225" cy="4206875"/>
            <a:chOff x="2813050" y="1905000"/>
            <a:chExt cx="3578225" cy="4206875"/>
          </a:xfrm>
        </p:grpSpPr>
        <p:pic>
          <p:nvPicPr>
            <p:cNvPr id="178" name="Google Shape;178;p17"/>
            <p:cNvPicPr preferRelativeResize="0"/>
            <p:nvPr/>
          </p:nvPicPr>
          <p:blipFill rotWithShape="1">
            <a:blip r:embed="rId3">
              <a:alphaModFix/>
            </a:blip>
            <a:srcRect b="0" l="0" r="0" t="0"/>
            <a:stretch/>
          </p:blipFill>
          <p:spPr>
            <a:xfrm>
              <a:off x="2813050" y="1905000"/>
              <a:ext cx="3206750" cy="4157662"/>
            </a:xfrm>
            <a:prstGeom prst="rect">
              <a:avLst/>
            </a:prstGeom>
            <a:noFill/>
            <a:ln>
              <a:noFill/>
            </a:ln>
          </p:spPr>
        </p:pic>
        <p:sp>
          <p:nvSpPr>
            <p:cNvPr id="179" name="Google Shape;179;p17"/>
            <p:cNvSpPr txBox="1"/>
            <p:nvPr/>
          </p:nvSpPr>
          <p:spPr>
            <a:xfrm>
              <a:off x="5181600" y="5715000"/>
              <a:ext cx="120967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Arial"/>
                <a:buNone/>
              </a:pPr>
              <a:r>
                <a:rPr b="1" i="0" lang="en-US" sz="2000" u="none">
                  <a:solidFill>
                    <a:schemeClr val="dk1"/>
                  </a:solidFill>
                  <a:latin typeface="Arial"/>
                  <a:ea typeface="Arial"/>
                  <a:cs typeface="Arial"/>
                  <a:sym typeface="Arial"/>
                </a:rPr>
                <a:t>Step 1</a:t>
              </a: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Google Shape;185;p1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r>
              <a:rPr b="0" i="0" lang="en-US" sz="2800" u="none" cap="none" strike="noStrike">
                <a:solidFill>
                  <a:schemeClr val="dk2"/>
                </a:solidFill>
                <a:latin typeface="Arial"/>
                <a:ea typeface="Arial"/>
                <a:cs typeface="Arial"/>
                <a:sym typeface="Arial"/>
              </a:rPr>
              <a:t>He can </a:t>
            </a:r>
            <a:r>
              <a:rPr b="1" i="0" lang="en-US" sz="2800" u="none" cap="none" strike="noStrike">
                <a:solidFill>
                  <a:srgbClr val="FF3300"/>
                </a:solidFill>
                <a:latin typeface="Arial"/>
                <a:ea typeface="Arial"/>
                <a:cs typeface="Arial"/>
                <a:sym typeface="Arial"/>
              </a:rPr>
              <a:t>stop</a:t>
            </a:r>
            <a:r>
              <a:rPr b="0" i="0" lang="en-US" sz="2800" u="none" cap="none" strike="noStrike">
                <a:solidFill>
                  <a:schemeClr val="dk2"/>
                </a:solidFill>
                <a:latin typeface="Arial"/>
                <a:ea typeface="Arial"/>
                <a:cs typeface="Arial"/>
                <a:sym typeface="Arial"/>
              </a:rPr>
              <a:t> and keep his hands, body, and yelling to himself!</a:t>
            </a:r>
            <a:endParaRPr/>
          </a:p>
        </p:txBody>
      </p:sp>
      <p:sp>
        <p:nvSpPr>
          <p:cNvPr id="186" name="Google Shape;186;p18"/>
          <p:cNvSpPr/>
          <p:nvPr/>
        </p:nvSpPr>
        <p:spPr>
          <a:xfrm>
            <a:off x="2590800" y="1958975"/>
            <a:ext cx="165100" cy="304800"/>
          </a:xfrm>
          <a:custGeom>
            <a:rect b="b" l="l" r="r" t="t"/>
            <a:pathLst>
              <a:path extrusionOk="0" h="120000" w="120000">
                <a:moveTo>
                  <a:pt x="120000" y="0"/>
                </a:moveTo>
                <a:cubicBezTo>
                  <a:pt x="66315" y="20000"/>
                  <a:pt x="12631" y="40000"/>
                  <a:pt x="6315" y="60000"/>
                </a:cubicBezTo>
                <a:cubicBezTo>
                  <a:pt x="0" y="80000"/>
                  <a:pt x="69473" y="110000"/>
                  <a:pt x="82105" y="120000"/>
                </a:cubicBezTo>
              </a:path>
            </a:pathLst>
          </a:custGeom>
          <a:noFill/>
          <a:ln cap="flat" cmpd="sng" w="9525">
            <a:solidFill>
              <a:srgbClr val="5F5F5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87" name="Google Shape;187;p18"/>
          <p:cNvGrpSpPr/>
          <p:nvPr/>
        </p:nvGrpSpPr>
        <p:grpSpPr>
          <a:xfrm>
            <a:off x="2709862" y="1447800"/>
            <a:ext cx="3919538" cy="4892675"/>
            <a:chOff x="2709862" y="1447800"/>
            <a:chExt cx="3919538" cy="4892675"/>
          </a:xfrm>
        </p:grpSpPr>
        <p:pic>
          <p:nvPicPr>
            <p:cNvPr id="188" name="Google Shape;188;p18"/>
            <p:cNvPicPr preferRelativeResize="0"/>
            <p:nvPr/>
          </p:nvPicPr>
          <p:blipFill rotWithShape="1">
            <a:blip r:embed="rId3">
              <a:alphaModFix/>
            </a:blip>
            <a:srcRect b="0" l="0" r="0" t="0"/>
            <a:stretch/>
          </p:blipFill>
          <p:spPr>
            <a:xfrm>
              <a:off x="2709862" y="1447800"/>
              <a:ext cx="3724275" cy="4829175"/>
            </a:xfrm>
            <a:prstGeom prst="rect">
              <a:avLst/>
            </a:prstGeom>
            <a:noFill/>
            <a:ln>
              <a:noFill/>
            </a:ln>
          </p:spPr>
        </p:pic>
        <p:sp>
          <p:nvSpPr>
            <p:cNvPr id="189" name="Google Shape;189;p18"/>
            <p:cNvSpPr/>
            <p:nvPr/>
          </p:nvSpPr>
          <p:spPr>
            <a:xfrm>
              <a:off x="2971800" y="1600200"/>
              <a:ext cx="914400" cy="838200"/>
            </a:xfrm>
            <a:prstGeom prst="octagon">
              <a:avLst>
                <a:gd fmla="val 29289" name="adj"/>
              </a:avLst>
            </a:prstGeom>
            <a:solidFill>
              <a:srgbClr val="FF3300"/>
            </a:solidFill>
            <a:ln cap="flat" cmpd="sng" w="76200">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0" name="Google Shape;190;p18"/>
            <p:cNvSpPr/>
            <p:nvPr/>
          </p:nvSpPr>
          <p:spPr>
            <a:xfrm>
              <a:off x="3048000" y="1828800"/>
              <a:ext cx="777875" cy="381000"/>
            </a:xfrm>
            <a:prstGeom prst="rect">
              <a:avLst/>
            </a:prstGeom>
          </p:spPr>
          <p:txBody>
            <a:bodyPr>
              <a:prstTxWarp prst="textPlain"/>
            </a:bodyPr>
            <a:lstStyle/>
            <a:p>
              <a:pPr lvl="0" algn="l"/>
              <a:r>
                <a:rPr b="0" i="0">
                  <a:ln cap="flat" cmpd="sng" w="9525">
                    <a:solidFill>
                      <a:srgbClr val="000000"/>
                    </a:solidFill>
                    <a:prstDash val="solid"/>
                    <a:miter lim="8000"/>
                    <a:headEnd len="sm" w="sm" type="none"/>
                    <a:tailEnd len="sm" w="sm" type="none"/>
                  </a:ln>
                  <a:solidFill>
                    <a:srgbClr val="FFFFFF"/>
                  </a:solidFill>
                  <a:latin typeface="Arial"/>
                </a:rPr>
                <a:t>STOP </a:t>
              </a:r>
            </a:p>
          </p:txBody>
        </p:sp>
        <p:sp>
          <p:nvSpPr>
            <p:cNvPr id="191" name="Google Shape;191;p18"/>
            <p:cNvSpPr txBox="1"/>
            <p:nvPr/>
          </p:nvSpPr>
          <p:spPr>
            <a:xfrm>
              <a:off x="5419725" y="5943600"/>
              <a:ext cx="120967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Arial"/>
                <a:buNone/>
              </a:pPr>
              <a:r>
                <a:rPr b="1" i="0" lang="en-US" sz="2000" u="none">
                  <a:solidFill>
                    <a:schemeClr val="dk1"/>
                  </a:solidFill>
                  <a:latin typeface="Arial"/>
                  <a:ea typeface="Arial"/>
                  <a:cs typeface="Arial"/>
                  <a:sym typeface="Arial"/>
                </a:rPr>
                <a:t>Step 2</a:t>
              </a: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6" name="Shape 196"/>
        <p:cNvGrpSpPr/>
        <p:nvPr/>
      </p:nvGrpSpPr>
      <p:grpSpPr>
        <a:xfrm>
          <a:off x="0" y="0"/>
          <a:ext cx="0" cy="0"/>
          <a:chOff x="0" y="0"/>
          <a:chExt cx="0" cy="0"/>
        </a:xfrm>
      </p:grpSpPr>
      <p:sp>
        <p:nvSpPr>
          <p:cNvPr id="197" name="Google Shape;197;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r>
              <a:rPr b="0" i="0" lang="en-US" sz="2800" u="none" cap="none" strike="noStrike">
                <a:solidFill>
                  <a:schemeClr val="dk2"/>
                </a:solidFill>
                <a:latin typeface="Arial"/>
                <a:ea typeface="Arial"/>
                <a:cs typeface="Arial"/>
                <a:sym typeface="Arial"/>
              </a:rPr>
              <a:t>He can </a:t>
            </a:r>
            <a:r>
              <a:rPr b="1" i="0" lang="en-US" sz="2800" u="none" cap="none" strike="noStrike">
                <a:solidFill>
                  <a:srgbClr val="FF3300"/>
                </a:solidFill>
                <a:latin typeface="Arial"/>
                <a:ea typeface="Arial"/>
                <a:cs typeface="Arial"/>
                <a:sym typeface="Arial"/>
              </a:rPr>
              <a:t>tuck</a:t>
            </a:r>
            <a:r>
              <a:rPr b="0" i="0" lang="en-US" sz="2800" u="none" cap="none" strike="noStrike">
                <a:solidFill>
                  <a:schemeClr val="dk2"/>
                </a:solidFill>
                <a:latin typeface="Arial"/>
                <a:ea typeface="Arial"/>
                <a:cs typeface="Arial"/>
                <a:sym typeface="Arial"/>
              </a:rPr>
              <a:t> inside his shell and take </a:t>
            </a:r>
            <a:r>
              <a:rPr b="1" i="0" lang="en-US" sz="2800" u="none" cap="none" strike="noStrike">
                <a:solidFill>
                  <a:srgbClr val="0000FF"/>
                </a:solidFill>
                <a:latin typeface="Arial"/>
                <a:ea typeface="Arial"/>
                <a:cs typeface="Arial"/>
                <a:sym typeface="Arial"/>
              </a:rPr>
              <a:t>3 deep breaths to calm down</a:t>
            </a:r>
            <a:r>
              <a:rPr b="0" i="0" lang="en-US" sz="2800" u="none" cap="none" strike="noStrike">
                <a:solidFill>
                  <a:schemeClr val="dk2"/>
                </a:solidFill>
                <a:latin typeface="Arial"/>
                <a:ea typeface="Arial"/>
                <a:cs typeface="Arial"/>
                <a:sym typeface="Arial"/>
              </a:rPr>
              <a:t>.</a:t>
            </a:r>
            <a:endParaRPr/>
          </a:p>
        </p:txBody>
      </p:sp>
      <p:sp>
        <p:nvSpPr>
          <p:cNvPr id="198" name="Google Shape;198;p19"/>
          <p:cNvSpPr/>
          <p:nvPr/>
        </p:nvSpPr>
        <p:spPr>
          <a:xfrm>
            <a:off x="3124200" y="1676400"/>
            <a:ext cx="457200" cy="241300"/>
          </a:xfrm>
          <a:custGeom>
            <a:rect b="b" l="l" r="r" t="t"/>
            <a:pathLst>
              <a:path extrusionOk="0" h="120000" w="120000">
                <a:moveTo>
                  <a:pt x="0" y="82105"/>
                </a:moveTo>
                <a:cubicBezTo>
                  <a:pt x="20000" y="41052"/>
                  <a:pt x="40000" y="0"/>
                  <a:pt x="60000" y="6315"/>
                </a:cubicBezTo>
                <a:cubicBezTo>
                  <a:pt x="80000" y="12631"/>
                  <a:pt x="113333" y="101052"/>
                  <a:pt x="120000" y="120000"/>
                </a:cubicBezTo>
              </a:path>
            </a:pathLst>
          </a:custGeom>
          <a:noFill/>
          <a:ln cap="flat" cmpd="sng" w="9525">
            <a:solidFill>
              <a:schemeClr val="lt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99" name="Google Shape;199;p19"/>
          <p:cNvGrpSpPr/>
          <p:nvPr/>
        </p:nvGrpSpPr>
        <p:grpSpPr>
          <a:xfrm>
            <a:off x="2890837" y="1828800"/>
            <a:ext cx="3881438" cy="4206875"/>
            <a:chOff x="2890837" y="1828800"/>
            <a:chExt cx="3881438" cy="4206875"/>
          </a:xfrm>
        </p:grpSpPr>
        <p:pic>
          <p:nvPicPr>
            <p:cNvPr id="200" name="Google Shape;200;p19"/>
            <p:cNvPicPr preferRelativeResize="0"/>
            <p:nvPr/>
          </p:nvPicPr>
          <p:blipFill rotWithShape="1">
            <a:blip r:embed="rId3">
              <a:alphaModFix/>
            </a:blip>
            <a:srcRect b="0" l="0" r="0" t="0"/>
            <a:stretch/>
          </p:blipFill>
          <p:spPr>
            <a:xfrm>
              <a:off x="2890837" y="1828800"/>
              <a:ext cx="3362325" cy="4067175"/>
            </a:xfrm>
            <a:prstGeom prst="rect">
              <a:avLst/>
            </a:prstGeom>
            <a:noFill/>
            <a:ln>
              <a:noFill/>
            </a:ln>
          </p:spPr>
        </p:pic>
        <p:sp>
          <p:nvSpPr>
            <p:cNvPr id="201" name="Google Shape;201;p19"/>
            <p:cNvSpPr txBox="1"/>
            <p:nvPr/>
          </p:nvSpPr>
          <p:spPr>
            <a:xfrm>
              <a:off x="5562600" y="5638800"/>
              <a:ext cx="120967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Arial"/>
                <a:buNone/>
              </a:pPr>
              <a:r>
                <a:rPr b="1" i="0" lang="en-US" sz="2000" u="none">
                  <a:solidFill>
                    <a:schemeClr val="dk1"/>
                  </a:solidFill>
                  <a:latin typeface="Arial"/>
                  <a:ea typeface="Arial"/>
                  <a:cs typeface="Arial"/>
                  <a:sym typeface="Arial"/>
                </a:rPr>
                <a:t>Step 3</a:t>
              </a: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6" name="Shape 206"/>
        <p:cNvGrpSpPr/>
        <p:nvPr/>
      </p:nvGrpSpPr>
      <p:grpSpPr>
        <a:xfrm>
          <a:off x="0" y="0"/>
          <a:ext cx="0" cy="0"/>
          <a:chOff x="0" y="0"/>
          <a:chExt cx="0" cy="0"/>
        </a:xfrm>
      </p:grpSpPr>
      <p:sp>
        <p:nvSpPr>
          <p:cNvPr id="207" name="Google Shape;207;p20"/>
          <p:cNvSpPr txBox="1"/>
          <p:nvPr>
            <p:ph type="title"/>
          </p:nvPr>
        </p:nvSpPr>
        <p:spPr>
          <a:xfrm>
            <a:off x="457200" y="3048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r>
              <a:rPr b="0" i="0" lang="en-US" sz="2800" u="none" cap="none" strike="noStrike">
                <a:solidFill>
                  <a:schemeClr val="dk2"/>
                </a:solidFill>
                <a:latin typeface="Arial"/>
                <a:ea typeface="Arial"/>
                <a:cs typeface="Arial"/>
                <a:sym typeface="Arial"/>
              </a:rPr>
              <a:t>Tucker can then </a:t>
            </a:r>
            <a:r>
              <a:rPr b="1" i="0" lang="en-US" sz="2800" u="none" cap="none" strike="noStrike">
                <a:solidFill>
                  <a:srgbClr val="0000FF"/>
                </a:solidFill>
                <a:latin typeface="Arial"/>
                <a:ea typeface="Arial"/>
                <a:cs typeface="Arial"/>
                <a:sym typeface="Arial"/>
              </a:rPr>
              <a:t>think of a solution</a:t>
            </a:r>
            <a:r>
              <a:rPr b="0" i="0" lang="en-US" sz="2800" u="none" cap="none" strike="noStrike">
                <a:solidFill>
                  <a:schemeClr val="dk2"/>
                </a:solidFill>
                <a:latin typeface="Arial"/>
                <a:ea typeface="Arial"/>
                <a:cs typeface="Arial"/>
                <a:sym typeface="Arial"/>
              </a:rPr>
              <a:t> or a way to make it better.</a:t>
            </a:r>
            <a:endParaRPr/>
          </a:p>
        </p:txBody>
      </p:sp>
      <p:sp>
        <p:nvSpPr>
          <p:cNvPr id="208" name="Google Shape;208;p20"/>
          <p:cNvSpPr/>
          <p:nvPr/>
        </p:nvSpPr>
        <p:spPr>
          <a:xfrm>
            <a:off x="2873375" y="1457325"/>
            <a:ext cx="990600" cy="241300"/>
          </a:xfrm>
          <a:custGeom>
            <a:rect b="b" l="l" r="r" t="t"/>
            <a:pathLst>
              <a:path extrusionOk="0" h="120000" w="120000">
                <a:moveTo>
                  <a:pt x="0" y="82105"/>
                </a:moveTo>
                <a:cubicBezTo>
                  <a:pt x="22307" y="41052"/>
                  <a:pt x="44615" y="0"/>
                  <a:pt x="64615" y="6315"/>
                </a:cubicBezTo>
                <a:cubicBezTo>
                  <a:pt x="84615" y="12631"/>
                  <a:pt x="110769" y="101052"/>
                  <a:pt x="120000" y="120000"/>
                </a:cubicBezTo>
              </a:path>
            </a:pathLst>
          </a:custGeom>
          <a:noFill/>
          <a:ln cap="flat" cmpd="sng" w="9525">
            <a:solidFill>
              <a:srgbClr val="5F5F5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209" name="Google Shape;209;p20"/>
          <p:cNvGrpSpPr/>
          <p:nvPr/>
        </p:nvGrpSpPr>
        <p:grpSpPr>
          <a:xfrm>
            <a:off x="2662237" y="1647825"/>
            <a:ext cx="4186238" cy="5133975"/>
            <a:chOff x="2662237" y="1647825"/>
            <a:chExt cx="4186238" cy="5133975"/>
          </a:xfrm>
        </p:grpSpPr>
        <p:pic>
          <p:nvPicPr>
            <p:cNvPr id="210" name="Google Shape;210;p20"/>
            <p:cNvPicPr preferRelativeResize="0"/>
            <p:nvPr/>
          </p:nvPicPr>
          <p:blipFill rotWithShape="1">
            <a:blip r:embed="rId3">
              <a:alphaModFix/>
            </a:blip>
            <a:srcRect b="0" l="0" r="0" t="0"/>
            <a:stretch/>
          </p:blipFill>
          <p:spPr>
            <a:xfrm>
              <a:off x="2662237" y="1647825"/>
              <a:ext cx="3819525" cy="5133975"/>
            </a:xfrm>
            <a:prstGeom prst="rect">
              <a:avLst/>
            </a:prstGeom>
            <a:noFill/>
            <a:ln>
              <a:noFill/>
            </a:ln>
          </p:spPr>
        </p:pic>
        <p:sp>
          <p:nvSpPr>
            <p:cNvPr id="211" name="Google Shape;211;p20"/>
            <p:cNvSpPr txBox="1"/>
            <p:nvPr/>
          </p:nvSpPr>
          <p:spPr>
            <a:xfrm>
              <a:off x="5638800" y="5943600"/>
              <a:ext cx="120967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Arial"/>
                <a:buNone/>
              </a:pPr>
              <a:r>
                <a:rPr b="1" i="0" lang="en-US" sz="2000" u="none">
                  <a:solidFill>
                    <a:schemeClr val="dk1"/>
                  </a:solidFill>
                  <a:latin typeface="Arial"/>
                  <a:ea typeface="Arial"/>
                  <a:cs typeface="Arial"/>
                  <a:sym typeface="Arial"/>
                </a:rPr>
                <a:t>Step 4</a:t>
              </a: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6" name="Shape 216"/>
        <p:cNvGrpSpPr/>
        <p:nvPr/>
      </p:nvGrpSpPr>
      <p:grpSpPr>
        <a:xfrm>
          <a:off x="0" y="0"/>
          <a:ext cx="0" cy="0"/>
          <a:chOff x="0" y="0"/>
          <a:chExt cx="0" cy="0"/>
        </a:xfrm>
      </p:grpSpPr>
      <p:sp>
        <p:nvSpPr>
          <p:cNvPr id="217" name="Google Shape;217;p21"/>
          <p:cNvSpPr txBox="1"/>
          <p:nvPr>
            <p:ph type="title"/>
          </p:nvPr>
        </p:nvSpPr>
        <p:spPr>
          <a:xfrm>
            <a:off x="457200" y="15240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Font typeface="Arial"/>
              <a:buNone/>
            </a:pPr>
            <a:r>
              <a:rPr b="0" i="0" lang="en-US" sz="2800" u="none" cap="none" strike="noStrike">
                <a:solidFill>
                  <a:schemeClr val="dk2"/>
                </a:solidFill>
                <a:latin typeface="Arial"/>
                <a:ea typeface="Arial"/>
                <a:cs typeface="Arial"/>
                <a:sym typeface="Arial"/>
              </a:rPr>
              <a:t>Tucker’s friends are happy when he plays nicely and keeps his body to himself.  Friends also like it when Tucker uses nice words or has a teacher help him when he is upset.</a:t>
            </a:r>
            <a:endParaRPr/>
          </a:p>
        </p:txBody>
      </p:sp>
      <p:pic>
        <p:nvPicPr>
          <p:cNvPr descr="j0139505[1]" id="218" name="Google Shape;218;p21"/>
          <p:cNvPicPr preferRelativeResize="0"/>
          <p:nvPr/>
        </p:nvPicPr>
        <p:blipFill rotWithShape="1">
          <a:blip r:embed="rId3">
            <a:alphaModFix/>
          </a:blip>
          <a:srcRect b="0" l="0" r="0" t="0"/>
          <a:stretch/>
        </p:blipFill>
        <p:spPr>
          <a:xfrm>
            <a:off x="6858000" y="3886200"/>
            <a:ext cx="1079500" cy="1520825"/>
          </a:xfrm>
          <a:prstGeom prst="rect">
            <a:avLst/>
          </a:prstGeom>
          <a:noFill/>
          <a:ln>
            <a:noFill/>
          </a:ln>
        </p:spPr>
      </p:pic>
      <p:pic>
        <p:nvPicPr>
          <p:cNvPr descr="j0391452[1]" id="219" name="Google Shape;219;p21"/>
          <p:cNvPicPr preferRelativeResize="0"/>
          <p:nvPr/>
        </p:nvPicPr>
        <p:blipFill rotWithShape="1">
          <a:blip r:embed="rId4">
            <a:alphaModFix/>
          </a:blip>
          <a:srcRect b="0" l="0" r="0" t="0"/>
          <a:stretch/>
        </p:blipFill>
        <p:spPr>
          <a:xfrm flipH="1">
            <a:off x="4191000" y="4648200"/>
            <a:ext cx="1600200" cy="1200150"/>
          </a:xfrm>
          <a:prstGeom prst="rect">
            <a:avLst/>
          </a:prstGeom>
          <a:noFill/>
          <a:ln>
            <a:noFill/>
          </a:ln>
        </p:spPr>
      </p:pic>
      <p:pic>
        <p:nvPicPr>
          <p:cNvPr descr="j0215228[1]" id="220" name="Google Shape;220;p21"/>
          <p:cNvPicPr preferRelativeResize="0"/>
          <p:nvPr/>
        </p:nvPicPr>
        <p:blipFill rotWithShape="1">
          <a:blip r:embed="rId5">
            <a:alphaModFix/>
          </a:blip>
          <a:srcRect b="0" l="0" r="0" t="0"/>
          <a:stretch/>
        </p:blipFill>
        <p:spPr>
          <a:xfrm flipH="1">
            <a:off x="5334000" y="3048000"/>
            <a:ext cx="1600200" cy="1860550"/>
          </a:xfrm>
          <a:prstGeom prst="rect">
            <a:avLst/>
          </a:prstGeom>
          <a:noFill/>
          <a:ln>
            <a:noFill/>
          </a:ln>
        </p:spPr>
      </p:pic>
      <p:pic>
        <p:nvPicPr>
          <p:cNvPr descr="j0137165[1]" id="221" name="Google Shape;221;p21"/>
          <p:cNvPicPr preferRelativeResize="0"/>
          <p:nvPr/>
        </p:nvPicPr>
        <p:blipFill rotWithShape="1">
          <a:blip r:embed="rId6">
            <a:alphaModFix/>
          </a:blip>
          <a:srcRect b="0" l="0" r="0" t="0"/>
          <a:stretch/>
        </p:blipFill>
        <p:spPr>
          <a:xfrm flipH="1">
            <a:off x="1371600" y="3657600"/>
            <a:ext cx="2286000" cy="1206500"/>
          </a:xfrm>
          <a:prstGeom prst="rect">
            <a:avLst/>
          </a:prstGeom>
          <a:noFill/>
          <a:ln>
            <a:noFill/>
          </a:ln>
        </p:spPr>
      </p:pic>
      <p:pic>
        <p:nvPicPr>
          <p:cNvPr descr="PE03020_[1]" id="222" name="Google Shape;222;p21"/>
          <p:cNvPicPr preferRelativeResize="0"/>
          <p:nvPr/>
        </p:nvPicPr>
        <p:blipFill rotWithShape="1">
          <a:blip r:embed="rId7">
            <a:alphaModFix/>
          </a:blip>
          <a:srcRect b="0" l="0" r="0" t="0"/>
          <a:stretch/>
        </p:blipFill>
        <p:spPr>
          <a:xfrm>
            <a:off x="4191000" y="152400"/>
            <a:ext cx="639762" cy="105251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